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10"/>
  </p:notesMasterIdLst>
  <p:sldIdLst>
    <p:sldId id="392" r:id="rId2"/>
    <p:sldId id="507" r:id="rId3"/>
    <p:sldId id="288" r:id="rId4"/>
    <p:sldId id="420" r:id="rId5"/>
    <p:sldId id="290" r:id="rId6"/>
    <p:sldId id="324" r:id="rId7"/>
    <p:sldId id="467" r:id="rId8"/>
    <p:sldId id="437" r:id="rId9"/>
    <p:sldId id="438" r:id="rId10"/>
    <p:sldId id="439" r:id="rId11"/>
    <p:sldId id="325" r:id="rId12"/>
    <p:sldId id="421" r:id="rId13"/>
    <p:sldId id="393" r:id="rId14"/>
    <p:sldId id="422" r:id="rId15"/>
    <p:sldId id="508" r:id="rId16"/>
    <p:sldId id="509" r:id="rId17"/>
    <p:sldId id="510" r:id="rId18"/>
    <p:sldId id="511" r:id="rId19"/>
    <p:sldId id="512" r:id="rId20"/>
    <p:sldId id="513" r:id="rId21"/>
    <p:sldId id="514" r:id="rId22"/>
    <p:sldId id="515" r:id="rId23"/>
    <p:sldId id="395" r:id="rId24"/>
    <p:sldId id="423" r:id="rId25"/>
    <p:sldId id="330" r:id="rId26"/>
    <p:sldId id="413" r:id="rId27"/>
    <p:sldId id="334" r:id="rId28"/>
    <p:sldId id="394" r:id="rId29"/>
    <p:sldId id="424" r:id="rId30"/>
    <p:sldId id="425" r:id="rId31"/>
    <p:sldId id="414" r:id="rId32"/>
    <p:sldId id="338" r:id="rId33"/>
    <p:sldId id="426" r:id="rId34"/>
    <p:sldId id="427" r:id="rId35"/>
    <p:sldId id="396" r:id="rId36"/>
    <p:sldId id="428" r:id="rId37"/>
    <p:sldId id="429" r:id="rId38"/>
    <p:sldId id="397" r:id="rId39"/>
    <p:sldId id="415" r:id="rId40"/>
    <p:sldId id="344" r:id="rId41"/>
    <p:sldId id="430" r:id="rId42"/>
    <p:sldId id="431" r:id="rId43"/>
    <p:sldId id="398" r:id="rId44"/>
    <p:sldId id="399" r:id="rId45"/>
    <p:sldId id="348" r:id="rId46"/>
    <p:sldId id="440" r:id="rId47"/>
    <p:sldId id="442" r:id="rId48"/>
    <p:sldId id="400" r:id="rId49"/>
    <p:sldId id="401" r:id="rId50"/>
    <p:sldId id="443" r:id="rId51"/>
    <p:sldId id="416" r:id="rId52"/>
    <p:sldId id="402" r:id="rId53"/>
    <p:sldId id="445" r:id="rId54"/>
    <p:sldId id="446" r:id="rId55"/>
    <p:sldId id="444" r:id="rId56"/>
    <p:sldId id="404" r:id="rId57"/>
    <p:sldId id="432" r:id="rId58"/>
    <p:sldId id="433" r:id="rId59"/>
    <p:sldId id="417" r:id="rId60"/>
    <p:sldId id="358" r:id="rId61"/>
    <p:sldId id="434" r:id="rId62"/>
    <p:sldId id="405" r:id="rId63"/>
    <p:sldId id="435" r:id="rId64"/>
    <p:sldId id="406" r:id="rId65"/>
    <p:sldId id="436" r:id="rId66"/>
    <p:sldId id="418" r:id="rId67"/>
    <p:sldId id="447" r:id="rId68"/>
    <p:sldId id="448" r:id="rId69"/>
    <p:sldId id="505" r:id="rId70"/>
    <p:sldId id="506" r:id="rId71"/>
    <p:sldId id="372" r:id="rId72"/>
    <p:sldId id="462" r:id="rId73"/>
    <p:sldId id="456" r:id="rId74"/>
    <p:sldId id="463" r:id="rId75"/>
    <p:sldId id="466" r:id="rId76"/>
    <p:sldId id="464" r:id="rId77"/>
    <p:sldId id="373" r:id="rId78"/>
    <p:sldId id="374" r:id="rId79"/>
    <p:sldId id="375" r:id="rId80"/>
    <p:sldId id="475" r:id="rId81"/>
    <p:sldId id="476" r:id="rId82"/>
    <p:sldId id="485" r:id="rId83"/>
    <p:sldId id="478" r:id="rId84"/>
    <p:sldId id="486" r:id="rId85"/>
    <p:sldId id="480" r:id="rId86"/>
    <p:sldId id="487" r:id="rId87"/>
    <p:sldId id="482" r:id="rId88"/>
    <p:sldId id="488" r:id="rId89"/>
    <p:sldId id="484" r:id="rId90"/>
    <p:sldId id="489" r:id="rId91"/>
    <p:sldId id="503" r:id="rId92"/>
    <p:sldId id="504" r:id="rId93"/>
    <p:sldId id="490" r:id="rId94"/>
    <p:sldId id="491" r:id="rId95"/>
    <p:sldId id="492" r:id="rId96"/>
    <p:sldId id="493" r:id="rId97"/>
    <p:sldId id="494" r:id="rId98"/>
    <p:sldId id="495" r:id="rId99"/>
    <p:sldId id="496" r:id="rId100"/>
    <p:sldId id="497" r:id="rId101"/>
    <p:sldId id="498" r:id="rId102"/>
    <p:sldId id="499" r:id="rId103"/>
    <p:sldId id="500" r:id="rId104"/>
    <p:sldId id="501" r:id="rId105"/>
    <p:sldId id="502" r:id="rId106"/>
    <p:sldId id="472" r:id="rId107"/>
    <p:sldId id="473" r:id="rId108"/>
    <p:sldId id="474" r:id="rId10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8778D5"/>
    <a:srgbClr val="292349"/>
    <a:srgbClr val="800000"/>
    <a:srgbClr val="FF33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p:cViewPr varScale="1">
        <p:scale>
          <a:sx n="123" d="100"/>
          <a:sy n="123" d="100"/>
        </p:scale>
        <p:origin x="-13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215A0F0-1BCF-4778-9C36-75D2FBE515F6}" type="datetimeFigureOut">
              <a:rPr lang="en-US"/>
              <a:pPr>
                <a:defRPr/>
              </a:pPr>
              <a:t>3/4/2015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18A109E-B5F8-4C00-92E9-B3496A573D37}"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8C3EE4-714C-4575-A39C-002F24BAACF2}" type="slidenum">
              <a:rPr lang="en-AU" smtClean="0"/>
              <a:pPr/>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10</a:t>
            </a:fld>
            <a:endParaRPr lang="en-AU"/>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BF11C-75A2-409A-B742-7D0BE0F60F50}" type="slidenum">
              <a:rPr lang="en-AU" smtClean="0"/>
              <a:pPr/>
              <a:t>105</a:t>
            </a:fld>
            <a:endParaRPr lang="en-AU"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0C5DA3-5E7C-4564-A37A-661672B022E6}" type="slidenum">
              <a:rPr lang="en-AU" smtClean="0"/>
              <a:pPr/>
              <a:t>106</a:t>
            </a:fld>
            <a:endParaRPr lang="en-AU"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5881E-F943-4BAE-8651-054B4BC49222}" type="slidenum">
              <a:rPr lang="en-AU" smtClean="0"/>
              <a:pPr/>
              <a:t>107</a:t>
            </a:fld>
            <a:endParaRPr lang="en-AU"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B46A4C-6DEA-4FC2-BB67-AFE6D032C7E3}" type="slidenum">
              <a:rPr lang="en-AU" smtClean="0"/>
              <a:pPr/>
              <a:t>108</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ACCFD-3662-468F-B568-4F411EDE2014}" type="slidenum">
              <a:rPr lang="en-AU" smtClean="0"/>
              <a:pPr/>
              <a:t>11</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ACCFD-3662-468F-B568-4F411EDE2014}" type="slidenum">
              <a:rPr lang="en-AU" smtClean="0"/>
              <a:pPr/>
              <a:t>12</a:t>
            </a:fld>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53AE4A-0899-440B-862D-89E4A42DE8A0}" type="slidenum">
              <a:rPr lang="en-AU" smtClean="0"/>
              <a:pPr/>
              <a:t>13</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53AE4A-0899-440B-862D-89E4A42DE8A0}"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17</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18</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19</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20</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21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8C3EE4-714C-4575-A39C-002F24BAACF2}" type="slidenum">
              <a:rPr lang="en-AU" smtClean="0"/>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2DB92C-C832-48A1-A1F2-91D34FAA334A}" type="slidenum">
              <a:rPr lang="en-AU" smtClean="0"/>
              <a:pPr/>
              <a:t>23</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2DB92C-C832-48A1-A1F2-91D34FAA334A}" type="slidenum">
              <a:rPr lang="en-AU" smtClean="0"/>
              <a:pPr/>
              <a:t>24</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C7DC3-F06C-4E6D-AA57-472A9C8C1B27}" type="slidenum">
              <a:rPr lang="en-AU" smtClean="0"/>
              <a:pPr/>
              <a:t>25</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26</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816AE-C20E-4326-9E34-4856017C921D}" type="slidenum">
              <a:rPr lang="en-AU" smtClean="0"/>
              <a:pPr/>
              <a:t>27</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CBA148-EDB3-486B-B83D-226966D5D448}" type="slidenum">
              <a:rPr lang="en-AU" smtClean="0"/>
              <a:pPr/>
              <a:t>28</a:t>
            </a:fld>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CBA148-EDB3-486B-B83D-226966D5D448}" type="slidenum">
              <a:rPr lang="en-AU" smtClean="0"/>
              <a:pPr/>
              <a:t>29</a:t>
            </a:fld>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CBA148-EDB3-486B-B83D-226966D5D448}" type="slidenum">
              <a:rPr lang="en-AU" smtClean="0"/>
              <a:pPr/>
              <a:t>30</a:t>
            </a:fld>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31</a:t>
            </a:fld>
            <a:endParaRPr lang="en-A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C6580-8F11-4A6A-B17F-D94BFCDD9218}" type="slidenum">
              <a:rPr lang="en-AU" smtClean="0"/>
              <a:pPr/>
              <a:t>32</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3F466-0766-4D0F-9CA5-B40386AC1FCE}" type="slidenum">
              <a:rPr lang="en-AU" smtClean="0"/>
              <a:pPr/>
              <a:t>3</a:t>
            </a:fld>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C6580-8F11-4A6A-B17F-D94BFCDD9218}" type="slidenum">
              <a:rPr lang="en-AU" smtClean="0"/>
              <a:pPr/>
              <a:t>33</a:t>
            </a:fld>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C6580-8F11-4A6A-B17F-D94BFCDD9218}" type="slidenum">
              <a:rPr lang="en-AU" smtClean="0"/>
              <a:pPr/>
              <a:t>34</a:t>
            </a:fld>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C20157-0903-41B2-890D-744D5E5C0335}" type="slidenum">
              <a:rPr lang="en-AU" smtClean="0"/>
              <a:pPr/>
              <a:t>35</a:t>
            </a:fld>
            <a:endParaRPr lang="en-A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C20157-0903-41B2-890D-744D5E5C0335}" type="slidenum">
              <a:rPr lang="en-AU" smtClean="0"/>
              <a:pPr/>
              <a:t>36</a:t>
            </a:fld>
            <a:endParaRPr lang="en-A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C20157-0903-41B2-890D-744D5E5C0335}" type="slidenum">
              <a:rPr lang="en-AU" smtClean="0"/>
              <a:pPr/>
              <a:t>37</a:t>
            </a:fld>
            <a:endParaRPr lang="en-A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FB78B8-12CF-4140-AA38-67B077AA1293}" type="slidenum">
              <a:rPr lang="en-AU" smtClean="0"/>
              <a:pPr/>
              <a:t>38</a:t>
            </a:fld>
            <a:endParaRPr lang="en-A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39</a:t>
            </a:fld>
            <a:endParaRPr lang="en-A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E2467-A84F-4C9D-9ADF-4F51FCDCAB30}" type="slidenum">
              <a:rPr lang="en-AU" smtClean="0"/>
              <a:pPr/>
              <a:t>40</a:t>
            </a:fld>
            <a:endParaRPr lang="en-A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E2467-A84F-4C9D-9ADF-4F51FCDCAB30}" type="slidenum">
              <a:rPr lang="en-AU" smtClean="0"/>
              <a:pPr/>
              <a:t>41</a:t>
            </a:fld>
            <a:endParaRPr lang="en-A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2BDF94-FE90-4FE5-91A5-C17282C0F7F1}" type="slidenum">
              <a:rPr lang="en-AU" smtClean="0"/>
              <a:pPr/>
              <a:t>42</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3F466-0766-4D0F-9CA5-B40386AC1FCE}" type="slidenum">
              <a:rPr lang="en-AU" smtClean="0"/>
              <a:pPr/>
              <a:t>4</a:t>
            </a:fld>
            <a:endParaRPr lang="en-A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2BDF94-FE90-4FE5-91A5-C17282C0F7F1}" type="slidenum">
              <a:rPr lang="en-AU" smtClean="0"/>
              <a:pPr/>
              <a:t>43</a:t>
            </a:fld>
            <a:endParaRPr lang="en-A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44</a:t>
            </a:fld>
            <a:endParaRPr lang="en-A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04319-4710-464A-8118-1B597075CDB5}" type="slidenum">
              <a:rPr lang="en-AU" smtClean="0"/>
              <a:pPr/>
              <a:t>45</a:t>
            </a:fld>
            <a:endParaRPr lang="en-A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04319-4710-464A-8118-1B597075CDB5}" type="slidenum">
              <a:rPr lang="en-AU" smtClean="0"/>
              <a:pPr/>
              <a:t>46</a:t>
            </a:fld>
            <a:endParaRPr lang="en-A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8ABEC-6038-4FAC-AD93-6545BC3A7914}" type="slidenum">
              <a:rPr lang="en-AU" smtClean="0"/>
              <a:pPr/>
              <a:t>47</a:t>
            </a:fld>
            <a:endParaRPr lang="en-A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8ABEC-6038-4FAC-AD93-6545BC3A7914}" type="slidenum">
              <a:rPr lang="en-AU" smtClean="0"/>
              <a:pPr/>
              <a:t>48</a:t>
            </a:fld>
            <a:endParaRPr lang="en-A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B21109-E3D8-484D-AFB8-533C8ECE4F19}" type="slidenum">
              <a:rPr lang="en-AU" smtClean="0"/>
              <a:pPr/>
              <a:t>49</a:t>
            </a:fld>
            <a:endParaRPr lang="en-A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B21109-E3D8-484D-AFB8-533C8ECE4F19}" type="slidenum">
              <a:rPr lang="en-AU" smtClean="0"/>
              <a:pPr/>
              <a:t>50</a:t>
            </a:fld>
            <a:endParaRPr lang="en-A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51</a:t>
            </a:fld>
            <a:endParaRPr lang="en-A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C84B6-D5A2-494C-B7FF-CD09C700466B}" type="slidenum">
              <a:rPr lang="en-AU" smtClean="0"/>
              <a:pPr/>
              <a:t>52</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41EC2E-FA4E-4F26-9C6D-DD6B9C942059}" type="slidenum">
              <a:rPr lang="en-AU" smtClean="0"/>
              <a:pPr/>
              <a:t>5</a:t>
            </a:fld>
            <a:endParaRPr lang="en-A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C84B6-D5A2-494C-B7FF-CD09C700466B}" type="slidenum">
              <a:rPr lang="en-AU" smtClean="0"/>
              <a:pPr/>
              <a:t>53</a:t>
            </a:fld>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C84B6-D5A2-494C-B7FF-CD09C700466B}" type="slidenum">
              <a:rPr lang="en-AU" smtClean="0"/>
              <a:pPr/>
              <a:t>54</a:t>
            </a:fld>
            <a:endParaRPr lang="en-A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14773D-5A8B-40C4-98E1-74A84A3A0B36}" type="slidenum">
              <a:rPr lang="en-AU" smtClean="0"/>
              <a:pPr/>
              <a:t>55</a:t>
            </a:fld>
            <a:endParaRPr lang="en-A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E56609-0CAD-4617-9F09-72950E29734A}" type="slidenum">
              <a:rPr lang="en-AU" smtClean="0"/>
              <a:pPr/>
              <a:t>56</a:t>
            </a:fld>
            <a:endParaRPr lang="en-AU"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E56609-0CAD-4617-9F09-72950E29734A}" type="slidenum">
              <a:rPr lang="en-AU" smtClean="0"/>
              <a:pPr/>
              <a:t>57</a:t>
            </a:fld>
            <a:endParaRPr lang="en-AU"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E56609-0CAD-4617-9F09-72950E29734A}" type="slidenum">
              <a:rPr lang="en-AU" smtClean="0"/>
              <a:pPr/>
              <a:t>58</a:t>
            </a:fld>
            <a:endParaRPr lang="en-A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59</a:t>
            </a:fld>
            <a:endParaRPr lang="en-A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EDB3A-DDD3-4F1D-8472-47E86630937E}" type="slidenum">
              <a:rPr lang="en-AU" smtClean="0"/>
              <a:pPr/>
              <a:t>60</a:t>
            </a:fld>
            <a:endParaRPr lang="en-A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EDB3A-DDD3-4F1D-8472-47E86630937E}" type="slidenum">
              <a:rPr lang="en-AU" smtClean="0"/>
              <a:pPr/>
              <a:t>61</a:t>
            </a:fld>
            <a:endParaRPr lang="en-A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01676E-6E37-436F-9DAB-2949EF9B4482}" type="slidenum">
              <a:rPr lang="en-AU" smtClean="0"/>
              <a:pPr/>
              <a:t>62</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E8799A-DCA1-4188-BA80-68928A26963A}" type="slidenum">
              <a:rPr lang="en-AU" smtClean="0"/>
              <a:pPr/>
              <a:t>6</a:t>
            </a:fld>
            <a:endParaRPr lang="en-A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01676E-6E37-436F-9DAB-2949EF9B4482}" type="slidenum">
              <a:rPr lang="en-AU" smtClean="0"/>
              <a:pPr/>
              <a:t>63</a:t>
            </a:fld>
            <a:endParaRPr lang="en-A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2FC0DA-D5B5-4444-833E-DB867FC6C2A3}" type="slidenum">
              <a:rPr lang="en-AU" smtClean="0"/>
              <a:pPr/>
              <a:t>64</a:t>
            </a:fld>
            <a:endParaRPr lang="en-A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2FC0DA-D5B5-4444-833E-DB867FC6C2A3}" type="slidenum">
              <a:rPr lang="en-AU" smtClean="0"/>
              <a:pPr/>
              <a:t>65</a:t>
            </a:fld>
            <a:endParaRPr lang="en-A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BE6F-FB07-4459-985A-864B41016142}" type="slidenum">
              <a:rPr lang="en-AU" smtClean="0"/>
              <a:pPr/>
              <a:t>66</a:t>
            </a:fld>
            <a:endParaRPr lang="en-AU"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67</a:t>
            </a:fld>
            <a:endParaRPr lang="en-A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8C3EE4-714C-4575-A39C-002F24BAACF2}" type="slidenum">
              <a:rPr lang="en-AU" smtClean="0"/>
              <a:pPr/>
              <a:t>68</a:t>
            </a:fld>
            <a:endParaRPr lang="en-AU"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26CC77-DC3E-4DE0-82E5-88DBDA2F1AB7}" type="slidenum">
              <a:rPr lang="en-AU" smtClean="0"/>
              <a:pPr/>
              <a:t>71</a:t>
            </a:fld>
            <a:endParaRPr lang="en-AU"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CE2A51F2-5987-4BDD-9C9F-A5E3DF9CBB19}" type="slidenum">
              <a:rPr lang="en-AU" smtClean="0"/>
              <a:pPr/>
              <a:t>72</a:t>
            </a:fld>
            <a:endParaRPr lang="en-A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73</a:t>
            </a:fld>
            <a:endParaRPr lang="en-A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74</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7</a:t>
            </a:fld>
            <a:endParaRPr lang="en-A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75</a:t>
            </a:fld>
            <a:endParaRPr lang="en-A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76</a:t>
            </a:fld>
            <a:endParaRPr lang="en-A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70DCE9-892D-4917-ADF3-BC1AAF4DEDE2}" type="slidenum">
              <a:rPr lang="en-AU" smtClean="0"/>
              <a:pPr/>
              <a:t>77</a:t>
            </a:fld>
            <a:endParaRPr lang="en-AU"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A40269-4D3C-46BE-A684-E645D7719482}" type="slidenum">
              <a:rPr lang="en-AU" smtClean="0"/>
              <a:pPr/>
              <a:t>78</a:t>
            </a:fld>
            <a:endParaRPr lang="en-AU"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19E956-773B-4B4D-A0EA-1F21BD5578E9}" type="slidenum">
              <a:rPr lang="en-AU" smtClean="0"/>
              <a:pPr/>
              <a:t>79</a:t>
            </a:fld>
            <a:endParaRPr lang="en-AU"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E984A5-39A0-4273-819B-13F1E34F9946}" type="slidenum">
              <a:rPr lang="en-AU"/>
              <a:pPr/>
              <a:t>80</a:t>
            </a:fld>
            <a:endParaRPr lang="en-A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20E40B-8FBE-426C-B75A-80CDF4692E4A}" type="slidenum">
              <a:rPr lang="en-AU"/>
              <a:pPr/>
              <a:t>81</a:t>
            </a:fld>
            <a:endParaRPr lang="en-A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82</a:t>
            </a:fld>
            <a:endParaRPr lang="en-A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F9DDDA-69AF-4A59-BB13-33A5ED9F54B9}" type="slidenum">
              <a:rPr lang="en-AU"/>
              <a:pPr/>
              <a:t>83</a:t>
            </a:fld>
            <a:endParaRPr lang="en-A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84</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799AB056-8304-4325-95E2-B507BBB3946A}" type="slidenum">
              <a:rPr lang="en-AU" smtClean="0"/>
              <a:pPr>
                <a:defRPr/>
              </a:pPr>
              <a:t>8</a:t>
            </a:fld>
            <a:endParaRPr lang="en-A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16CC78-DB7F-4713-A645-2D2EDFCD8C21}" type="slidenum">
              <a:rPr lang="en-AU"/>
              <a:pPr/>
              <a:t>85</a:t>
            </a:fld>
            <a:endParaRPr lang="en-A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86</a:t>
            </a:fld>
            <a:endParaRPr lang="en-A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403F22-C74C-4A8F-AEB5-D6E3E459581B}" type="slidenum">
              <a:rPr lang="en-AU"/>
              <a:pPr/>
              <a:t>87</a:t>
            </a:fld>
            <a:endParaRPr lang="en-A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88</a:t>
            </a:fld>
            <a:endParaRPr lang="en-AU"/>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F28712-9B94-4DA6-9C7C-9A34E8FE8F9E}" type="slidenum">
              <a:rPr lang="en-AU"/>
              <a:pPr/>
              <a:t>89</a:t>
            </a:fld>
            <a:endParaRPr lang="en-AU"/>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90</a:t>
            </a:fld>
            <a:endParaRPr lang="en-AU"/>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91</a:t>
            </a:fld>
            <a:endParaRPr lang="en-AU"/>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92</a:t>
            </a:fld>
            <a:endParaRPr lang="en-AU"/>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5EC90-05ED-44D5-90CB-2F96E2698319}" type="slidenum">
              <a:rPr lang="en-AU" smtClean="0"/>
              <a:pPr/>
              <a:t>93</a:t>
            </a:fld>
            <a:endParaRPr lang="en-AU"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5EC90-05ED-44D5-90CB-2F96E2698319}" type="slidenum">
              <a:rPr lang="en-AU" smtClean="0"/>
              <a:pPr/>
              <a:t>94</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18A109E-B5F8-4C00-92E9-B3496A573D37}" type="slidenum">
              <a:rPr lang="en-AU" smtClean="0"/>
              <a:pPr>
                <a:defRPr/>
              </a:pPr>
              <a:t>9</a:t>
            </a:fld>
            <a:endParaRPr lang="en-A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B6D3DA-B734-4F3F-81B8-C5DDBCC4345B}" type="slidenum">
              <a:rPr lang="en-AU" smtClean="0"/>
              <a:pPr/>
              <a:t>95</a:t>
            </a:fld>
            <a:endParaRPr lang="en-AU"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E0B20C-83CE-4F4F-AC17-213E54EF7ABA}" type="slidenum">
              <a:rPr lang="en-AU" smtClean="0"/>
              <a:pPr/>
              <a:t>96</a:t>
            </a:fld>
            <a:endParaRPr lang="en-AU"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E0B20C-83CE-4F4F-AC17-213E54EF7ABA}" type="slidenum">
              <a:rPr lang="en-AU" smtClean="0"/>
              <a:pPr/>
              <a:t>97</a:t>
            </a:fld>
            <a:endParaRPr lang="en-AU"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267944-2AC1-4A33-86A0-72B93A925A95}" type="slidenum">
              <a:rPr lang="en-AU" smtClean="0"/>
              <a:pPr/>
              <a:t>98</a:t>
            </a:fld>
            <a:endParaRPr lang="en-AU"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82A924-A7EE-48A4-9EEE-8482F0864CA3}" type="slidenum">
              <a:rPr lang="en-AU" smtClean="0"/>
              <a:pPr/>
              <a:t>99</a:t>
            </a:fld>
            <a:endParaRPr lang="en-AU"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EB7330-FF5F-4182-8C24-D9BF179B0AA2}" type="slidenum">
              <a:rPr lang="en-AU" smtClean="0"/>
              <a:pPr/>
              <a:t>100</a:t>
            </a:fld>
            <a:endParaRPr lang="en-AU"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EB7330-FF5F-4182-8C24-D9BF179B0AA2}" type="slidenum">
              <a:rPr lang="en-AU" smtClean="0"/>
              <a:pPr/>
              <a:t>101</a:t>
            </a:fld>
            <a:endParaRPr lang="en-AU"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EB7330-FF5F-4182-8C24-D9BF179B0AA2}" type="slidenum">
              <a:rPr lang="en-AU" smtClean="0"/>
              <a:pPr/>
              <a:t>102</a:t>
            </a:fld>
            <a:endParaRPr lang="en-AU"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79C358-80D1-48F9-8168-ADD772D276F2}" type="slidenum">
              <a:rPr lang="en-AU" smtClean="0"/>
              <a:pPr/>
              <a:t>103</a:t>
            </a:fld>
            <a:endParaRPr lang="en-AU"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B7CE3A-3106-4F47-A525-59F8B84BB463}" type="slidenum">
              <a:rPr lang="en-AU" smtClean="0"/>
              <a:pPr/>
              <a:t>104</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31" name="Rectangle 11"/>
          <p:cNvSpPr>
            <a:spLocks noGrp="1" noChangeArrowheads="1"/>
          </p:cNvSpPr>
          <p:nvPr>
            <p:ph type="ctrTitle" sz="quarter"/>
          </p:nvPr>
        </p:nvSpPr>
        <p:spPr>
          <a:xfrm>
            <a:off x="685800" y="1736725"/>
            <a:ext cx="7772400" cy="1920875"/>
          </a:xfrm>
          <a:prstGeom prst="rect">
            <a:avLst/>
          </a:prstGeom>
        </p:spPr>
        <p:txBody>
          <a:bodyPr/>
          <a:lstStyle>
            <a:lvl1pPr>
              <a:defRPr sz="6000"/>
            </a:lvl1pPr>
          </a:lstStyle>
          <a:p>
            <a:r>
              <a:rPr lang="en-AU"/>
              <a:t>Click to edit Master title style</a:t>
            </a:r>
          </a:p>
        </p:txBody>
      </p:sp>
      <p:sp>
        <p:nvSpPr>
          <p:cNvPr id="307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AU"/>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A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A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45ABF2E-BB29-4F69-91B8-7C44F7390B91}"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0198FACE-C1EE-433E-AF3A-7268FC98E571}" type="slidenum">
              <a:rPr lang="en-AU"/>
              <a:pPr>
                <a:defRPr/>
              </a:pPr>
              <a:t>‹#›</a:t>
            </a:fld>
            <a:endParaRPr lang="en-AU"/>
          </a:p>
        </p:txBody>
      </p:sp>
      <p:sp>
        <p:nvSpPr>
          <p:cNvPr id="7"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51C40371-88EA-443A-AAC8-6C923FE94C88}" type="slidenum">
              <a:rPr lang="en-AU"/>
              <a:pPr>
                <a:defRPr/>
              </a:pPr>
              <a:t>‹#›</a:t>
            </a:fld>
            <a:endParaRPr lang="en-AU"/>
          </a:p>
        </p:txBody>
      </p:sp>
      <p:sp>
        <p:nvSpPr>
          <p:cNvPr id="7"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dt" sz="half"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6E745F2E-699A-4D77-99F4-8DFDBB50EDA1}" type="slidenum">
              <a:rPr lang="en-AU"/>
              <a:pPr>
                <a:defRPr/>
              </a:pPr>
              <a:t>‹#›</a:t>
            </a:fld>
            <a:endParaRPr lang="en-AU"/>
          </a:p>
        </p:txBody>
      </p:sp>
      <p:sp>
        <p:nvSpPr>
          <p:cNvPr id="6"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dt" sz="half"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5C86E94A-45BA-4333-921E-F6BD58B0A58C}" type="slidenum">
              <a:rPr lang="en-AU"/>
              <a:pPr>
                <a:defRPr/>
              </a:pPr>
              <a:t>‹#›</a:t>
            </a:fld>
            <a:endParaRPr lang="en-AU"/>
          </a:p>
        </p:txBody>
      </p:sp>
      <p:sp>
        <p:nvSpPr>
          <p:cNvPr id="6"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AU"/>
          </a:p>
        </p:txBody>
      </p:sp>
      <p:sp>
        <p:nvSpPr>
          <p:cNvPr id="4" name="Slide Number Placeholder 3"/>
          <p:cNvSpPr>
            <a:spLocks noGrp="1"/>
          </p:cNvSpPr>
          <p:nvPr>
            <p:ph type="sldNum" sz="quarter" idx="11"/>
          </p:nvPr>
        </p:nvSpPr>
        <p:spPr/>
        <p:txBody>
          <a:bodyPr/>
          <a:lstStyle/>
          <a:p>
            <a:pPr>
              <a:defRPr/>
            </a:pPr>
            <a:fld id="{6DB475EA-F78F-4750-A253-D153CF8ED113}" type="slidenum">
              <a:rPr lang="en-AU" smtClean="0"/>
              <a:pPr>
                <a:defRPr/>
              </a:pPr>
              <a:t>‹#›</a:t>
            </a:fld>
            <a:endParaRPr lang="en-AU"/>
          </a:p>
        </p:txBody>
      </p:sp>
      <p:sp>
        <p:nvSpPr>
          <p:cNvPr id="5" name="Footer Placeholder 4"/>
          <p:cNvSpPr>
            <a:spLocks noGrp="1"/>
          </p:cNvSpPr>
          <p:nvPr>
            <p:ph type="ftr" sz="quarter" idx="12"/>
          </p:nvPr>
        </p:nvSpPr>
        <p:spPr/>
        <p:txBody>
          <a:bodyPr/>
          <a:lstStyle/>
          <a:p>
            <a:pPr>
              <a:defRPr/>
            </a:pPr>
            <a:endParaRPr lang="en-AU"/>
          </a:p>
        </p:txBody>
      </p:sp>
      <p:sp>
        <p:nvSpPr>
          <p:cNvPr id="6" name="Rectangle 2"/>
          <p:cNvSpPr txBox="1">
            <a:spLocks noRot="1" noChangeArrowheads="1"/>
          </p:cNvSpPr>
          <p:nvPr userDrawn="1"/>
        </p:nvSpPr>
        <p:spPr>
          <a:xfrm>
            <a:off x="467544" y="274638"/>
            <a:ext cx="8219256" cy="1143000"/>
          </a:xfrm>
          <a:prstGeom prst="rect">
            <a:avLst/>
          </a:prstGeom>
          <a:effectLst>
            <a:glow rad="139700">
              <a:schemeClr val="accent2">
                <a:satMod val="175000"/>
                <a:alpha val="40000"/>
              </a:schemeClr>
            </a:glow>
            <a:outerShdw blurRad="50800" dist="50800" dir="5400000" algn="ctr" rotWithShape="0">
              <a:srgbClr val="FFFF99"/>
            </a:outerShdw>
          </a:effectLst>
        </p:spPr>
        <p:txBody>
          <a:bodyPr/>
          <a:lstStyle/>
          <a:p>
            <a:pPr algn="ctr">
              <a:defRPr/>
            </a:pPr>
            <a:r>
              <a:rPr lang="en-AU" sz="3200" kern="0" dirty="0" smtClean="0">
                <a:solidFill>
                  <a:schemeClr val="accent5">
                    <a:lumMod val="40000"/>
                    <a:lumOff val="60000"/>
                  </a:schemeClr>
                </a:solidFill>
                <a:effectLst>
                  <a:outerShdw blurRad="38100" dist="38100" dir="2700000" algn="tl">
                    <a:srgbClr val="000000"/>
                  </a:outerShdw>
                </a:effectLst>
                <a:latin typeface="Arial" charset="0"/>
                <a:ea typeface="+mj-ea"/>
                <a:cs typeface="Arial" charset="0"/>
              </a:rPr>
              <a:t>Celebration of the</a:t>
            </a:r>
          </a:p>
          <a:p>
            <a:pPr algn="ctr">
              <a:defRPr/>
            </a:pPr>
            <a:r>
              <a:rPr lang="en-AU" sz="4400" kern="0" dirty="0" smtClean="0">
                <a:solidFill>
                  <a:schemeClr val="accent1">
                    <a:lumMod val="20000"/>
                    <a:lumOff val="80000"/>
                  </a:schemeClr>
                </a:solidFill>
                <a:effectLst>
                  <a:outerShdw blurRad="38100" dist="38100" dir="2700000" algn="tl">
                    <a:srgbClr val="000000"/>
                  </a:outerShdw>
                </a:effectLst>
                <a:latin typeface="Arial" charset="0"/>
                <a:ea typeface="+mj-ea"/>
                <a:cs typeface="Arial" charset="0"/>
              </a:rPr>
              <a:t>Assumption </a:t>
            </a:r>
            <a:r>
              <a:rPr lang="en-AU" sz="4400" kern="0" dirty="0">
                <a:solidFill>
                  <a:schemeClr val="accent1">
                    <a:lumMod val="20000"/>
                    <a:lumOff val="80000"/>
                  </a:schemeClr>
                </a:solidFill>
                <a:effectLst>
                  <a:outerShdw blurRad="38100" dist="38100" dir="2700000" algn="tl">
                    <a:srgbClr val="000000"/>
                  </a:outerShdw>
                </a:effectLst>
                <a:latin typeface="Arial" charset="0"/>
                <a:ea typeface="+mj-ea"/>
                <a:cs typeface="Arial" charset="0"/>
              </a:rPr>
              <a:t>of Mary</a:t>
            </a:r>
            <a:endParaRPr lang="en-AU" sz="3200" b="1" kern="0" dirty="0">
              <a:solidFill>
                <a:schemeClr val="accent1">
                  <a:lumMod val="20000"/>
                  <a:lumOff val="80000"/>
                </a:schemeClr>
              </a:solidFill>
              <a:effectLst>
                <a:outerShdw blurRad="38100" dist="38100" dir="2700000" algn="tl">
                  <a:srgbClr val="000000"/>
                </a:outerShdw>
              </a:effectLst>
              <a:latin typeface="Arial" charset="0"/>
              <a:ea typeface="+mj-ea"/>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latin typeface="Arial" pitchFamily="34" charset="0"/>
                <a:cs typeface="Arial" pitchFamily="34" charset="0"/>
              </a:defRPr>
            </a:lvl1p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latin typeface="Arial" pitchFamily="34" charset="0"/>
                <a:cs typeface="Arial" pitchFamily="34" charset="0"/>
              </a:defRPr>
            </a:lvl1pPr>
            <a:lvl2pPr>
              <a:defRPr>
                <a:effectLst>
                  <a:outerShdw blurRad="38100" dist="38100" dir="2700000" algn="tl">
                    <a:srgbClr val="000000">
                      <a:alpha val="43137"/>
                    </a:srgbClr>
                  </a:outerShdw>
                </a:effectLst>
                <a:latin typeface="Arial" pitchFamily="34" charset="0"/>
                <a:cs typeface="Arial" pitchFamily="34" charset="0"/>
              </a:defRPr>
            </a:lvl2pPr>
            <a:lvl3pPr>
              <a:defRPr>
                <a:effectLst>
                  <a:outerShdw blurRad="38100" dist="38100" dir="2700000" algn="tl">
                    <a:srgbClr val="000000">
                      <a:alpha val="43137"/>
                    </a:srgbClr>
                  </a:outerShdw>
                </a:effectLst>
                <a:latin typeface="Arial" pitchFamily="34" charset="0"/>
                <a:cs typeface="Arial" pitchFamily="34" charset="0"/>
              </a:defRPr>
            </a:lvl3pPr>
            <a:lvl4pPr>
              <a:defRPr>
                <a:effectLst>
                  <a:outerShdw blurRad="38100" dist="38100" dir="2700000" algn="tl">
                    <a:srgbClr val="000000">
                      <a:alpha val="43137"/>
                    </a:srgbClr>
                  </a:outerShdw>
                </a:effectLst>
                <a:latin typeface="Arial" pitchFamily="34" charset="0"/>
                <a:cs typeface="Arial" pitchFamily="34" charset="0"/>
              </a:defRPr>
            </a:lvl4pPr>
            <a:lvl5pPr>
              <a:defRPr>
                <a:effectLst>
                  <a:outerShdw blurRad="38100" dist="38100" dir="2700000" algn="tl">
                    <a:srgbClr val="000000">
                      <a:alpha val="43137"/>
                    </a:srgbClr>
                  </a:outerShdw>
                </a:effectLst>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2"/>
          <p:cNvSpPr>
            <a:spLocks noGrp="1" noChangeArrowheads="1"/>
          </p:cNvSpPr>
          <p:nvPr>
            <p:ph type="dt" sz="half" idx="10"/>
          </p:nvPr>
        </p:nvSpPr>
        <p:spPr/>
        <p:txBody>
          <a:bodyPr/>
          <a:lstStyle>
            <a:lvl1pPr>
              <a:defRPr>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AU"/>
          </a:p>
        </p:txBody>
      </p:sp>
      <p:sp>
        <p:nvSpPr>
          <p:cNvPr id="5" name="Rectangle 3"/>
          <p:cNvSpPr>
            <a:spLocks noGrp="1" noChangeArrowheads="1"/>
          </p:cNvSpPr>
          <p:nvPr>
            <p:ph type="sldNum" sz="quarter" idx="11"/>
          </p:nvPr>
        </p:nvSpPr>
        <p:spPr/>
        <p:txBody>
          <a:bodyPr/>
          <a:lstStyle>
            <a:lvl1pPr>
              <a:defRPr smtClean="0">
                <a:effectLst>
                  <a:outerShdw blurRad="38100" dist="38100" dir="2700000" algn="tl">
                    <a:srgbClr val="000000">
                      <a:alpha val="43137"/>
                    </a:srgbClr>
                  </a:outerShdw>
                </a:effectLst>
                <a:latin typeface="Arial" pitchFamily="34" charset="0"/>
                <a:cs typeface="Arial" pitchFamily="34" charset="0"/>
              </a:defRPr>
            </a:lvl1pPr>
          </a:lstStyle>
          <a:p>
            <a:pPr>
              <a:defRPr/>
            </a:pPr>
            <a:fld id="{32EBF30F-B1AC-4F0A-B84E-24750C5D2668}" type="slidenum">
              <a:rPr lang="en-AU"/>
              <a:pPr>
                <a:defRPr/>
              </a:pPr>
              <a:t>‹#›</a:t>
            </a:fld>
            <a:endParaRPr lang="en-AU"/>
          </a:p>
        </p:txBody>
      </p:sp>
      <p:sp>
        <p:nvSpPr>
          <p:cNvPr id="6" name="Rectangle 14"/>
          <p:cNvSpPr>
            <a:spLocks noGrp="1" noChangeArrowheads="1"/>
          </p:cNvSpPr>
          <p:nvPr>
            <p:ph type="ftr" sz="quarter" idx="12"/>
          </p:nvPr>
        </p:nvSpPr>
        <p:spPr/>
        <p:txBody>
          <a:bodyPr/>
          <a:lstStyle>
            <a:lvl1pPr>
              <a:defRPr>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AU"/>
          </a:p>
        </p:txBody>
      </p:sp>
      <p:sp>
        <p:nvSpPr>
          <p:cNvPr id="5" name="Rectangle 3"/>
          <p:cNvSpPr>
            <a:spLocks noGrp="1" noChangeArrowheads="1"/>
          </p:cNvSpPr>
          <p:nvPr>
            <p:ph type="sldNum" sz="quarter" idx="11"/>
          </p:nvPr>
        </p:nvSpPr>
        <p:spPr>
          <a:ln/>
        </p:spPr>
        <p:txBody>
          <a:bodyPr/>
          <a:lstStyle>
            <a:lvl1pPr>
              <a:defRPr/>
            </a:lvl1pPr>
          </a:lstStyle>
          <a:p>
            <a:pPr>
              <a:defRPr/>
            </a:pPr>
            <a:fld id="{3DAFAAD2-6988-40BB-9974-FA5C82CE1F83}" type="slidenum">
              <a:rPr lang="en-AU"/>
              <a:pPr>
                <a:defRPr/>
              </a:pPr>
              <a:t>‹#›</a:t>
            </a:fld>
            <a:endParaRPr lang="en-AU"/>
          </a:p>
        </p:txBody>
      </p:sp>
      <p:sp>
        <p:nvSpPr>
          <p:cNvPr id="6"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2"/>
          <p:cNvSpPr>
            <a:spLocks noGrp="1" noChangeArrowheads="1"/>
          </p:cNvSpPr>
          <p:nvPr>
            <p:ph type="dt" sz="half" idx="10"/>
          </p:nvPr>
        </p:nvSpPr>
        <p:spPr>
          <a:ln/>
        </p:spPr>
        <p:txBody>
          <a:bodyPr/>
          <a:lstStyle>
            <a:lvl1pPr>
              <a:defRPr/>
            </a:lvl1pPr>
          </a:lstStyle>
          <a:p>
            <a:pPr>
              <a:defRPr/>
            </a:pPr>
            <a:endParaRPr lang="en-AU"/>
          </a:p>
        </p:txBody>
      </p:sp>
      <p:sp>
        <p:nvSpPr>
          <p:cNvPr id="6" name="Rectangle 3"/>
          <p:cNvSpPr>
            <a:spLocks noGrp="1" noChangeArrowheads="1"/>
          </p:cNvSpPr>
          <p:nvPr>
            <p:ph type="sldNum" sz="quarter" idx="11"/>
          </p:nvPr>
        </p:nvSpPr>
        <p:spPr>
          <a:ln/>
        </p:spPr>
        <p:txBody>
          <a:bodyPr/>
          <a:lstStyle>
            <a:lvl1pPr>
              <a:defRPr/>
            </a:lvl1pPr>
          </a:lstStyle>
          <a:p>
            <a:pPr>
              <a:defRPr/>
            </a:pPr>
            <a:fld id="{9AA8A989-97D8-43CC-A2EE-61C4BF4BDB61}" type="slidenum">
              <a:rPr lang="en-AU"/>
              <a:pPr>
                <a:defRPr/>
              </a:pPr>
              <a:t>‹#›</a:t>
            </a:fld>
            <a:endParaRPr lang="en-AU"/>
          </a:p>
        </p:txBody>
      </p:sp>
      <p:sp>
        <p:nvSpPr>
          <p:cNvPr id="7"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2"/>
          <p:cNvSpPr>
            <a:spLocks noGrp="1" noChangeArrowheads="1"/>
          </p:cNvSpPr>
          <p:nvPr>
            <p:ph type="dt" sz="half" idx="10"/>
          </p:nvPr>
        </p:nvSpPr>
        <p:spPr>
          <a:ln/>
        </p:spPr>
        <p:txBody>
          <a:bodyPr/>
          <a:lstStyle>
            <a:lvl1pPr>
              <a:defRPr/>
            </a:lvl1pPr>
          </a:lstStyle>
          <a:p>
            <a:pPr>
              <a:defRPr/>
            </a:pPr>
            <a:endParaRPr lang="en-AU"/>
          </a:p>
        </p:txBody>
      </p:sp>
      <p:sp>
        <p:nvSpPr>
          <p:cNvPr id="8" name="Rectangle 3"/>
          <p:cNvSpPr>
            <a:spLocks noGrp="1" noChangeArrowheads="1"/>
          </p:cNvSpPr>
          <p:nvPr>
            <p:ph type="sldNum" sz="quarter" idx="11"/>
          </p:nvPr>
        </p:nvSpPr>
        <p:spPr>
          <a:ln/>
        </p:spPr>
        <p:txBody>
          <a:bodyPr/>
          <a:lstStyle>
            <a:lvl1pPr>
              <a:defRPr/>
            </a:lvl1pPr>
          </a:lstStyle>
          <a:p>
            <a:pPr>
              <a:defRPr/>
            </a:pPr>
            <a:fld id="{5ED11E4A-E89D-493A-AFD0-2E8AE9F63F7E}" type="slidenum">
              <a:rPr lang="en-AU"/>
              <a:pPr>
                <a:defRPr/>
              </a:pPr>
              <a:t>‹#›</a:t>
            </a:fld>
            <a:endParaRPr lang="en-AU"/>
          </a:p>
        </p:txBody>
      </p:sp>
      <p:sp>
        <p:nvSpPr>
          <p:cNvPr id="9"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Rectangle 2"/>
          <p:cNvSpPr>
            <a:spLocks noGrp="1" noChangeArrowheads="1"/>
          </p:cNvSpPr>
          <p:nvPr>
            <p:ph type="dt" sz="half" idx="10"/>
          </p:nvPr>
        </p:nvSpPr>
        <p:spPr>
          <a:ln/>
        </p:spPr>
        <p:txBody>
          <a:bodyPr/>
          <a:lstStyle>
            <a:lvl1pPr>
              <a:defRPr/>
            </a:lvl1pPr>
          </a:lstStyle>
          <a:p>
            <a:pPr>
              <a:defRPr/>
            </a:pPr>
            <a:endParaRPr lang="en-AU"/>
          </a:p>
        </p:txBody>
      </p:sp>
      <p:sp>
        <p:nvSpPr>
          <p:cNvPr id="4" name="Rectangle 3"/>
          <p:cNvSpPr>
            <a:spLocks noGrp="1" noChangeArrowheads="1"/>
          </p:cNvSpPr>
          <p:nvPr>
            <p:ph type="sldNum" sz="quarter" idx="11"/>
          </p:nvPr>
        </p:nvSpPr>
        <p:spPr>
          <a:ln/>
        </p:spPr>
        <p:txBody>
          <a:bodyPr/>
          <a:lstStyle>
            <a:lvl1pPr>
              <a:defRPr/>
            </a:lvl1pPr>
          </a:lstStyle>
          <a:p>
            <a:pPr>
              <a:defRPr/>
            </a:pPr>
            <a:fld id="{8E385CE6-8B83-4CC6-9801-CE6E1E271C08}" type="slidenum">
              <a:rPr lang="en-AU"/>
              <a:pPr>
                <a:defRPr/>
              </a:pPr>
              <a:t>‹#›</a:t>
            </a:fld>
            <a:endParaRPr lang="en-AU"/>
          </a:p>
        </p:txBody>
      </p:sp>
      <p:sp>
        <p:nvSpPr>
          <p:cNvPr id="5"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7B25DB02-EF21-495E-A219-D337DB4EABD9}" type="slidenum">
              <a:rPr lang="en-AU"/>
              <a:pPr>
                <a:defRPr/>
              </a:pPr>
              <a:t>‹#›</a:t>
            </a:fld>
            <a:endParaRPr lang="en-AU"/>
          </a:p>
        </p:txBody>
      </p:sp>
      <p:sp>
        <p:nvSpPr>
          <p:cNvPr id="4" name="Rectangle 14"/>
          <p:cNvSpPr>
            <a:spLocks noGrp="1" noChangeArrowheads="1"/>
          </p:cNvSpPr>
          <p:nvPr>
            <p:ph type="ftr" sz="quarter" idx="12"/>
          </p:nvPr>
        </p:nvSpPr>
        <p:spPr>
          <a:ln/>
        </p:spPr>
        <p:txBody>
          <a:bodyPr/>
          <a:lstStyle>
            <a:lvl1pPr>
              <a:defRPr/>
            </a:lvl1pPr>
          </a:lstStyle>
          <a:p>
            <a:pPr>
              <a:defRPr/>
            </a:pP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AU"/>
          </a:p>
        </p:txBody>
      </p:sp>
      <p:sp>
        <p:nvSpPr>
          <p:cNvPr id="3" name="Rectangle 3"/>
          <p:cNvSpPr>
            <a:spLocks noGrp="1" noChangeArrowheads="1"/>
          </p:cNvSpPr>
          <p:nvPr>
            <p:ph type="sldNum" sz="quarter" idx="11"/>
          </p:nvPr>
        </p:nvSpPr>
        <p:spPr>
          <a:ln/>
        </p:spPr>
        <p:txBody>
          <a:bodyPr/>
          <a:lstStyle>
            <a:lvl1pPr>
              <a:defRPr/>
            </a:lvl1pPr>
          </a:lstStyle>
          <a:p>
            <a:pPr>
              <a:defRPr/>
            </a:pPr>
            <a:fld id="{7B25DB02-EF21-495E-A219-D337DB4EABD9}" type="slidenum">
              <a:rPr lang="en-AU"/>
              <a:pPr>
                <a:defRPr/>
              </a:pPr>
              <a:t>‹#›</a:t>
            </a:fld>
            <a:endParaRPr lang="en-AU"/>
          </a:p>
        </p:txBody>
      </p:sp>
      <p:sp>
        <p:nvSpPr>
          <p:cNvPr id="4" name="Rectangle 14"/>
          <p:cNvSpPr>
            <a:spLocks noGrp="1" noChangeArrowheads="1"/>
          </p:cNvSpPr>
          <p:nvPr>
            <p:ph type="ftr" sz="quarter" idx="12"/>
          </p:nvPr>
        </p:nvSpPr>
        <p:spPr>
          <a:ln/>
        </p:spPr>
        <p:txBody>
          <a:bodyPr/>
          <a:lstStyle>
            <a:lvl1pPr>
              <a:defRPr/>
            </a:lvl1pPr>
          </a:lstStyle>
          <a:p>
            <a:pPr>
              <a:defRPr/>
            </a:pPr>
            <a:endParaRPr lang="en-AU"/>
          </a:p>
        </p:txBody>
      </p:sp>
      <p:sp>
        <p:nvSpPr>
          <p:cNvPr id="6" name="Text Placeholder 5"/>
          <p:cNvSpPr>
            <a:spLocks noGrp="1"/>
          </p:cNvSpPr>
          <p:nvPr>
            <p:ph type="body" sz="quarter" idx="13"/>
          </p:nvPr>
        </p:nvSpPr>
        <p:spPr>
          <a:xfrm>
            <a:off x="2268538" y="1844675"/>
            <a:ext cx="6407150" cy="4248150"/>
          </a:xfrm>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268538" y="2636912"/>
            <a:ext cx="6407150" cy="3455912"/>
          </a:xfrm>
        </p:spPr>
        <p:txBody>
          <a:bodyPr/>
          <a:lstStyle>
            <a:lvl1pPr>
              <a:defRPr sz="2200" b="1"/>
            </a:lvl1pPr>
            <a:lvl2pPr>
              <a:defRPr sz="2200" b="1"/>
            </a:lvl2pPr>
            <a:lvl3pPr>
              <a:defRPr sz="2200" b="1"/>
            </a:lvl3pPr>
            <a:lvl4pPr>
              <a:defRPr sz="2200" b="1"/>
            </a:lvl4pPr>
            <a:lvl5pPr>
              <a:defRPr sz="22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7"/>
          <p:cNvSpPr>
            <a:spLocks noGrp="1"/>
          </p:cNvSpPr>
          <p:nvPr>
            <p:ph type="dt" sz="half" idx="14"/>
          </p:nvPr>
        </p:nvSpPr>
        <p:spPr/>
        <p:txBody>
          <a:bodyPr/>
          <a:lstStyle/>
          <a:p>
            <a:pPr>
              <a:defRPr/>
            </a:pPr>
            <a:endParaRPr lang="en-AU"/>
          </a:p>
        </p:txBody>
      </p:sp>
      <p:sp>
        <p:nvSpPr>
          <p:cNvPr id="9" name="Slide Number Placeholder 8"/>
          <p:cNvSpPr>
            <a:spLocks noGrp="1"/>
          </p:cNvSpPr>
          <p:nvPr>
            <p:ph type="sldNum" sz="quarter" idx="15"/>
          </p:nvPr>
        </p:nvSpPr>
        <p:spPr/>
        <p:txBody>
          <a:bodyPr/>
          <a:lstStyle/>
          <a:p>
            <a:pPr>
              <a:defRPr/>
            </a:pPr>
            <a:fld id="{6DB475EA-F78F-4750-A253-D153CF8ED113}" type="slidenum">
              <a:rPr lang="en-AU" smtClean="0"/>
              <a:pPr>
                <a:defRPr/>
              </a:pPr>
              <a:t>‹#›</a:t>
            </a:fld>
            <a:endParaRPr lang="en-AU"/>
          </a:p>
        </p:txBody>
      </p:sp>
      <p:sp>
        <p:nvSpPr>
          <p:cNvPr id="10" name="Footer Placeholder 9"/>
          <p:cNvSpPr>
            <a:spLocks noGrp="1"/>
          </p:cNvSpPr>
          <p:nvPr>
            <p:ph type="ftr" sz="quarter" idx="16"/>
          </p:nvPr>
        </p:nvSpPr>
        <p:spPr/>
        <p:txBody>
          <a:bodyPr/>
          <a:lstStyle/>
          <a:p>
            <a:pPr>
              <a:defRPr/>
            </a:pPr>
            <a:endParaRPr lang="en-AU"/>
          </a:p>
        </p:txBody>
      </p:sp>
      <p:sp>
        <p:nvSpPr>
          <p:cNvPr id="17" name="Text Placeholder 16"/>
          <p:cNvSpPr>
            <a:spLocks noGrp="1"/>
          </p:cNvSpPr>
          <p:nvPr>
            <p:ph type="body" sz="quarter" idx="17" hasCustomPrompt="1"/>
          </p:nvPr>
        </p:nvSpPr>
        <p:spPr>
          <a:xfrm>
            <a:off x="2268538" y="1844674"/>
            <a:ext cx="6407150" cy="720229"/>
          </a:xfrm>
        </p:spPr>
        <p:txBody>
          <a:bodyPr/>
          <a:lstStyle>
            <a:lvl1pPr marL="0" indent="0" algn="ctr">
              <a:buNone/>
              <a:defRPr sz="2400" b="1">
                <a:solidFill>
                  <a:srgbClr val="FFC000"/>
                </a:solidFill>
              </a:defRPr>
            </a:lvl1pPr>
          </a:lstStyle>
          <a:p>
            <a:pPr lvl="0"/>
            <a:r>
              <a:rPr lang="en-US" dirty="0" smtClean="0"/>
              <a:t>Conference No</a:t>
            </a:r>
            <a:br>
              <a:rPr lang="en-US" dirty="0" smtClean="0"/>
            </a:br>
            <a:r>
              <a:rPr lang="en-US" dirty="0" smtClean="0"/>
              <a:t>Click to add subtitle</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292349"/>
            </a:gs>
            <a:gs pos="100000">
              <a:srgbClr val="8778D5"/>
            </a:gs>
          </a:gsLst>
          <a:lin ang="1800000" scaled="0"/>
          <a:tileRect/>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p>
        </p:txBody>
      </p:sp>
      <p:sp>
        <p:nvSpPr>
          <p:cNvPr id="296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DB475EA-F78F-4750-A253-D153CF8ED113}" type="slidenum">
              <a:rPr lang="en-AU"/>
              <a:pPr>
                <a:defRPr/>
              </a:pPr>
              <a:t>‹#›</a:t>
            </a:fld>
            <a:endParaRPr lang="en-AU"/>
          </a:p>
        </p:txBody>
      </p:sp>
      <p:sp>
        <p:nvSpPr>
          <p:cNvPr id="297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AU"/>
          </a:p>
        </p:txBody>
      </p:sp>
      <p:sp>
        <p:nvSpPr>
          <p:cNvPr id="297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16" name="Rectangle 2"/>
          <p:cNvSpPr txBox="1">
            <a:spLocks noRot="1" noChangeArrowheads="1"/>
          </p:cNvSpPr>
          <p:nvPr userDrawn="1"/>
        </p:nvSpPr>
        <p:spPr>
          <a:xfrm>
            <a:off x="2195736" y="274638"/>
            <a:ext cx="6491064" cy="1143000"/>
          </a:xfrm>
          <a:prstGeom prst="rect">
            <a:avLst/>
          </a:prstGeom>
          <a:effectLst>
            <a:glow rad="139700">
              <a:schemeClr val="accent2">
                <a:satMod val="175000"/>
                <a:alpha val="40000"/>
              </a:schemeClr>
            </a:glow>
            <a:outerShdw blurRad="50800" dist="50800" dir="5400000" algn="ctr" rotWithShape="0">
              <a:srgbClr val="FFFF99"/>
            </a:outerShdw>
          </a:effectLst>
        </p:spPr>
        <p:txBody>
          <a:bodyPr/>
          <a:lstStyle/>
          <a:p>
            <a:pPr algn="ctr">
              <a:defRPr/>
            </a:pPr>
            <a:r>
              <a:rPr lang="en-AU" sz="3200" kern="0" dirty="0" smtClean="0">
                <a:solidFill>
                  <a:schemeClr val="accent5">
                    <a:lumMod val="40000"/>
                    <a:lumOff val="60000"/>
                  </a:schemeClr>
                </a:solidFill>
                <a:effectLst>
                  <a:outerShdw blurRad="38100" dist="38100" dir="2700000" algn="tl">
                    <a:srgbClr val="000000"/>
                  </a:outerShdw>
                </a:effectLst>
                <a:latin typeface="Arial" charset="0"/>
                <a:ea typeface="+mj-ea"/>
                <a:cs typeface="Arial" charset="0"/>
              </a:rPr>
              <a:t>Celebration of the</a:t>
            </a:r>
          </a:p>
          <a:p>
            <a:pPr algn="ctr">
              <a:defRPr/>
            </a:pPr>
            <a:r>
              <a:rPr lang="en-AU" sz="4400" kern="0" dirty="0" smtClean="0">
                <a:solidFill>
                  <a:schemeClr val="accent1">
                    <a:lumMod val="20000"/>
                    <a:lumOff val="80000"/>
                  </a:schemeClr>
                </a:solidFill>
                <a:effectLst>
                  <a:outerShdw blurRad="38100" dist="38100" dir="2700000" algn="tl">
                    <a:srgbClr val="000000"/>
                  </a:outerShdw>
                </a:effectLst>
                <a:latin typeface="Arial" charset="0"/>
                <a:ea typeface="+mj-ea"/>
                <a:cs typeface="Arial" charset="0"/>
              </a:rPr>
              <a:t>Assumption </a:t>
            </a:r>
            <a:r>
              <a:rPr lang="en-AU" sz="4400" kern="0" dirty="0">
                <a:solidFill>
                  <a:schemeClr val="accent1">
                    <a:lumMod val="20000"/>
                    <a:lumOff val="80000"/>
                  </a:schemeClr>
                </a:solidFill>
                <a:effectLst>
                  <a:outerShdw blurRad="38100" dist="38100" dir="2700000" algn="tl">
                    <a:srgbClr val="000000"/>
                  </a:outerShdw>
                </a:effectLst>
                <a:latin typeface="Arial" charset="0"/>
                <a:ea typeface="+mj-ea"/>
                <a:cs typeface="Arial" charset="0"/>
              </a:rPr>
              <a:t>of Mary</a:t>
            </a:r>
            <a:endParaRPr lang="en-AU" sz="3200" b="1" kern="0" dirty="0">
              <a:solidFill>
                <a:schemeClr val="accent1">
                  <a:lumMod val="20000"/>
                  <a:lumOff val="80000"/>
                </a:schemeClr>
              </a:solidFill>
              <a:effectLst>
                <a:outerShdw blurRad="38100" dist="38100" dir="2700000" algn="tl">
                  <a:srgbClr val="000000"/>
                </a:outerShdw>
              </a:effectLst>
              <a:latin typeface="Arial" charset="0"/>
              <a:ea typeface="+mj-ea"/>
              <a:cs typeface="Arial" charset="0"/>
            </a:endParaRPr>
          </a:p>
        </p:txBody>
      </p:sp>
      <p:pic>
        <p:nvPicPr>
          <p:cNvPr id="17" name="Picture 4"/>
          <p:cNvPicPr>
            <a:picLocks noChangeAspect="1" noChangeArrowheads="1"/>
          </p:cNvPicPr>
          <p:nvPr userDrawn="1"/>
        </p:nvPicPr>
        <p:blipFill>
          <a:blip r:embed="rId16" cstate="print"/>
          <a:srcRect l="21224" r="29961" b="9051"/>
          <a:stretch>
            <a:fillRect/>
          </a:stretch>
        </p:blipFill>
        <p:spPr bwMode="auto">
          <a:xfrm>
            <a:off x="0" y="0"/>
            <a:ext cx="1800200" cy="6858001"/>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4" r:id="rId1"/>
    <p:sldLayoutId id="2147483705" r:id="rId2"/>
    <p:sldLayoutId id="2147483695" r:id="rId3"/>
    <p:sldLayoutId id="2147483696" r:id="rId4"/>
    <p:sldLayoutId id="2147483697" r:id="rId5"/>
    <p:sldLayoutId id="2147483698" r:id="rId6"/>
    <p:sldLayoutId id="2147483699" r:id="rId7"/>
    <p:sldLayoutId id="2147483706" r:id="rId8"/>
    <p:sldLayoutId id="2147483707" r:id="rId9"/>
    <p:sldLayoutId id="2147483700" r:id="rId10"/>
    <p:sldLayoutId id="2147483701" r:id="rId11"/>
    <p:sldLayoutId id="2147483702" r:id="rId12"/>
    <p:sldLayoutId id="2147483703" r:id="rId13"/>
    <p:sldLayoutId id="2147483708"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audio" Target="file:///E:\Cloudstation\SDC_DOCUMENTS\WWW\members\SDC%20Liturgies\files\Assumption\Hail%20Queen%20of%20Heaven.mp3" TargetMode="Externa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chor="ctr"/>
          <a:lstStyle/>
          <a:p>
            <a:pPr marL="0" indent="0" algn="ctr">
              <a:buNone/>
            </a:pPr>
            <a:r>
              <a:rPr lang="en-AU" sz="2800" dirty="0" smtClean="0">
                <a:solidFill>
                  <a:srgbClr val="FFC000"/>
                </a:solidFill>
              </a:rPr>
              <a:t>Saturday Evening</a:t>
            </a:r>
            <a:br>
              <a:rPr lang="en-AU" sz="2800" dirty="0" smtClean="0">
                <a:solidFill>
                  <a:srgbClr val="FFC000"/>
                </a:solidFill>
              </a:rPr>
            </a:br>
            <a:r>
              <a:rPr lang="en-AU" sz="2800" dirty="0" smtClean="0">
                <a:solidFill>
                  <a:srgbClr val="FFC000"/>
                </a:solidFill>
              </a:rPr>
              <a:t>Liturgy</a:t>
            </a:r>
            <a:endParaRPr lang="en-AU" sz="2800" dirty="0">
              <a:solidFill>
                <a:srgbClr val="FFC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720725" indent="0" eaLnBrk="1" hangingPunct="1">
              <a:spcBef>
                <a:spcPts val="0"/>
              </a:spcBef>
              <a:spcAft>
                <a:spcPts val="1800"/>
              </a:spcAft>
              <a:buNone/>
              <a:defRPr/>
            </a:pPr>
            <a:r>
              <a:rPr lang="en-US" sz="2200" dirty="0" smtClean="0">
                <a:effectLst/>
              </a:rPr>
              <a:t>And while to Him who reigns above,</a:t>
            </a:r>
            <a:br>
              <a:rPr lang="en-US" sz="2200" dirty="0" smtClean="0">
                <a:effectLst/>
              </a:rPr>
            </a:br>
            <a:r>
              <a:rPr lang="en-US" sz="2200" dirty="0" smtClean="0">
                <a:effectLst/>
              </a:rPr>
              <a:t>in Godhead One, in Persons three.</a:t>
            </a:r>
            <a:br>
              <a:rPr lang="en-US" sz="2200" dirty="0" smtClean="0">
                <a:effectLst/>
              </a:rPr>
            </a:br>
            <a:r>
              <a:rPr lang="en-US" sz="2200" dirty="0" smtClean="0">
                <a:effectLst/>
              </a:rPr>
              <a:t>The source of life, of grace, of love.</a:t>
            </a:r>
            <a:br>
              <a:rPr lang="en-US" sz="2200" dirty="0" smtClean="0">
                <a:effectLst/>
              </a:rPr>
            </a:br>
            <a:r>
              <a:rPr lang="en-US" sz="2200" dirty="0" smtClean="0">
                <a:effectLst/>
              </a:rPr>
              <a:t>Homage we pay on bended knee.</a:t>
            </a:r>
          </a:p>
          <a:p>
            <a:pPr marL="720725" indent="0" eaLnBrk="1" hangingPunct="1">
              <a:spcBef>
                <a:spcPts val="0"/>
              </a:spcBef>
              <a:spcAft>
                <a:spcPts val="1800"/>
              </a:spcAft>
              <a:buNone/>
              <a:defRPr/>
            </a:pPr>
            <a:r>
              <a:rPr lang="en-US" sz="2200" b="1" i="1" dirty="0" smtClean="0">
                <a:effectLst/>
              </a:rPr>
              <a:t>Mother and Queen. Star of the sea.</a:t>
            </a:r>
            <a:br>
              <a:rPr lang="en-US" sz="2200" b="1" i="1" dirty="0" smtClean="0">
                <a:effectLst/>
              </a:rPr>
            </a:br>
            <a:r>
              <a:rPr lang="en-US" sz="2200" b="1" i="1" dirty="0" smtClean="0">
                <a:effectLst/>
              </a:rPr>
              <a:t>Pray for thy children, pray for me.</a:t>
            </a:r>
            <a:endParaRPr lang="en-AU" sz="2200" b="1" i="1" dirty="0" smtClean="0">
              <a:effectLst/>
            </a:endParaRPr>
          </a:p>
          <a:p>
            <a:pPr marL="720725" indent="0" algn="r" eaLnBrk="1" hangingPunct="1">
              <a:spcBef>
                <a:spcPts val="0"/>
              </a:spcBef>
              <a:spcAft>
                <a:spcPts val="1800"/>
              </a:spcAft>
              <a:buNone/>
              <a:defRPr/>
            </a:pPr>
            <a:r>
              <a:rPr lang="en-US" sz="1100" dirty="0" smtClean="0">
                <a:effectLst/>
              </a:rPr>
              <a:t>Used With Permission, Word Of Life International - License No 2095</a:t>
            </a:r>
            <a:endParaRPr lang="en-AU" sz="1100" dirty="0" smtClean="0">
              <a:effectLst/>
            </a:endParaRPr>
          </a:p>
        </p:txBody>
      </p:sp>
      <p:sp>
        <p:nvSpPr>
          <p:cNvPr id="5" name="Text Placeholder 4"/>
          <p:cNvSpPr>
            <a:spLocks noGrp="1"/>
          </p:cNvSpPr>
          <p:nvPr>
            <p:ph type="body" sz="quarter" idx="17"/>
          </p:nvPr>
        </p:nvSpPr>
        <p:spPr/>
        <p:txBody>
          <a:bodyPr/>
          <a:lstStyle/>
          <a:p>
            <a:r>
              <a:rPr lang="en-US" sz="2400" dirty="0" smtClean="0"/>
              <a:t>Hail Queen of Heaven</a:t>
            </a:r>
            <a:endParaRPr lang="en-AU" sz="24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spcBef>
                <a:spcPts val="0"/>
              </a:spcBef>
              <a:spcAft>
                <a:spcPts val="1800"/>
              </a:spcAft>
              <a:buNone/>
              <a:defRPr/>
            </a:pPr>
            <a:r>
              <a:rPr lang="en-AU" dirty="0" smtClean="0">
                <a:effectLst/>
                <a:cs typeface="Arial" charset="0"/>
              </a:rPr>
              <a:t>Mary has made herself all to all, and opens her merciful heart to all, that all may receive of her fullness: the sick, health; those in affliction, comfort; the sinner, pardon; and God, glory.	</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Bernard (1090-1153)</a:t>
            </a:r>
          </a:p>
          <a:p>
            <a:pPr marL="0" indent="0" eaLnBrk="1" hangingPunct="1">
              <a:lnSpc>
                <a:spcPct val="90000"/>
              </a:lnSpc>
              <a:spcBef>
                <a:spcPts val="0"/>
              </a:spcBef>
              <a:spcAft>
                <a:spcPts val="1800"/>
              </a:spcAft>
              <a:buNone/>
              <a:defRPr/>
            </a:pPr>
            <a:r>
              <a:rPr lang="en-AU" sz="2000" dirty="0" smtClean="0">
                <a:effectLst/>
                <a:cs typeface="Arial" charset="0"/>
              </a:rPr>
              <a:t>O sinner, be not discouraged, but have recourse to Mary in all your necessities. Call her to your assistance, for such is the Divine Will that she should help in every kind of necessity.</a:t>
            </a:r>
          </a:p>
          <a:p>
            <a:pPr marL="0" indent="0" algn="r" eaLnBrk="1" hangingPunct="1">
              <a:lnSpc>
                <a:spcPct val="90000"/>
              </a:lnSpc>
              <a:spcBef>
                <a:spcPts val="0"/>
              </a:spcBef>
              <a:spcAft>
                <a:spcPts val="1800"/>
              </a:spcAft>
              <a:buNone/>
              <a:defRPr/>
            </a:pPr>
            <a:r>
              <a:rPr lang="en-AU" sz="1800" dirty="0" smtClean="0">
                <a:solidFill>
                  <a:srgbClr val="FFC000"/>
                </a:solidFill>
                <a:effectLst/>
                <a:cs typeface="Arial" charset="0"/>
              </a:rPr>
              <a:t>St Basil (329-79)</a:t>
            </a:r>
            <a:endParaRPr lang="en-AU" sz="2000" dirty="0" smtClean="0">
              <a:solidFill>
                <a:srgbClr val="FFC000"/>
              </a:solidFill>
              <a:effectLst/>
              <a:cs typeface="Arial" charset="0"/>
            </a:endParaRP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spcBef>
                <a:spcPts val="0"/>
              </a:spcBef>
              <a:spcAft>
                <a:spcPts val="1800"/>
              </a:spcAft>
              <a:buNone/>
              <a:defRPr/>
            </a:pPr>
            <a:r>
              <a:rPr lang="en-AU" dirty="0" smtClean="0">
                <a:effectLst/>
                <a:cs typeface="Arial" charset="0"/>
              </a:rPr>
              <a:t>It is not without reason that Holy Church, in the words of </a:t>
            </a:r>
            <a:r>
              <a:rPr lang="en-AU" dirty="0" err="1" smtClean="0">
                <a:effectLst/>
                <a:cs typeface="Arial" charset="0"/>
              </a:rPr>
              <a:t>Ecclesiasticus</a:t>
            </a:r>
            <a:r>
              <a:rPr lang="en-AU" dirty="0" smtClean="0">
                <a:effectLst/>
                <a:cs typeface="Arial" charset="0"/>
              </a:rPr>
              <a:t>, calls Mary ‘the Mother of holy hope’ (</a:t>
            </a:r>
            <a:r>
              <a:rPr lang="en-AU" dirty="0" err="1" smtClean="0">
                <a:effectLst/>
                <a:cs typeface="Arial" charset="0"/>
              </a:rPr>
              <a:t>Ecc</a:t>
            </a:r>
            <a:r>
              <a:rPr lang="en-AU" dirty="0" smtClean="0">
                <a:effectLst/>
                <a:cs typeface="Arial" charset="0"/>
              </a:rPr>
              <a:t>. 24. 24). She is the mother who gives birth to holy hope in our hearts; not to the vain and transitory goods of this life, but of the eternal rewards of Heaven.</a:t>
            </a:r>
          </a:p>
          <a:p>
            <a:pPr marL="0" lvl="2" indent="0" algn="r" eaLnBrk="1" hangingPunct="1">
              <a:lnSpc>
                <a:spcPct val="90000"/>
              </a:lnSpc>
              <a:spcBef>
                <a:spcPts val="0"/>
              </a:spcBef>
              <a:spcAft>
                <a:spcPts val="1800"/>
              </a:spcAft>
              <a:buClr>
                <a:schemeClr val="hlink"/>
              </a:buClr>
              <a:buNone/>
              <a:defRPr/>
            </a:pPr>
            <a:r>
              <a:rPr lang="en-AU" sz="2000" dirty="0" smtClean="0">
                <a:solidFill>
                  <a:srgbClr val="FFC000"/>
                </a:solidFill>
                <a:effectLst/>
                <a:ea typeface="+mn-ea"/>
                <a:cs typeface="Arial" charset="0"/>
              </a:rPr>
              <a:t>St </a:t>
            </a:r>
            <a:r>
              <a:rPr lang="en-AU" sz="2000" dirty="0" err="1" smtClean="0">
                <a:solidFill>
                  <a:srgbClr val="FFC000"/>
                </a:solidFill>
                <a:effectLst/>
                <a:ea typeface="+mn-ea"/>
                <a:cs typeface="Arial" charset="0"/>
              </a:rPr>
              <a:t>Alphonsus</a:t>
            </a:r>
            <a:r>
              <a:rPr lang="en-AU" sz="2000" dirty="0" smtClean="0">
                <a:solidFill>
                  <a:srgbClr val="FFC000"/>
                </a:solidFill>
                <a:effectLst/>
                <a:ea typeface="+mn-ea"/>
                <a:cs typeface="Arial" charset="0"/>
              </a:rPr>
              <a:t> </a:t>
            </a:r>
            <a:r>
              <a:rPr lang="en-AU" sz="2000" dirty="0" err="1" smtClean="0">
                <a:solidFill>
                  <a:srgbClr val="FFC000"/>
                </a:solidFill>
                <a:effectLst/>
                <a:ea typeface="+mn-ea"/>
                <a:cs typeface="Arial" charset="0"/>
              </a:rPr>
              <a:t>Liguori</a:t>
            </a:r>
            <a:r>
              <a:rPr lang="en-AU" sz="2000" dirty="0" smtClean="0">
                <a:solidFill>
                  <a:srgbClr val="FFC000"/>
                </a:solidFill>
                <a:effectLst/>
                <a:ea typeface="+mn-ea"/>
                <a:cs typeface="Arial" charset="0"/>
              </a:rPr>
              <a:t> (1696-1787)</a:t>
            </a: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lvl="2" indent="0" eaLnBrk="1" hangingPunct="1">
              <a:spcBef>
                <a:spcPts val="0"/>
              </a:spcBef>
              <a:spcAft>
                <a:spcPts val="1800"/>
              </a:spcAft>
              <a:buClr>
                <a:schemeClr val="hlink"/>
              </a:buClr>
              <a:buNone/>
              <a:defRPr/>
            </a:pPr>
            <a:r>
              <a:rPr lang="en-AU" dirty="0" smtClean="0">
                <a:effectLst/>
                <a:ea typeface="+mn-ea"/>
                <a:cs typeface="Arial" charset="0"/>
              </a:rPr>
              <a:t>This Mother of Mercy has so great a desire to save the most abandoned sinners, that she herself goes in search of them, in order to help them; and if they have recourse to her, she knows how to find the means to render them acceptable to God. </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a:t>
            </a:r>
            <a:r>
              <a:rPr lang="en-AU" sz="2000" dirty="0" err="1" smtClean="0">
                <a:solidFill>
                  <a:srgbClr val="FFC000"/>
                </a:solidFill>
                <a:effectLst/>
                <a:cs typeface="Arial" charset="0"/>
              </a:rPr>
              <a:t>Alphonsus</a:t>
            </a:r>
            <a:r>
              <a:rPr lang="en-AU" sz="2000" dirty="0" smtClean="0">
                <a:solidFill>
                  <a:srgbClr val="FFC000"/>
                </a:solidFill>
                <a:effectLst/>
                <a:cs typeface="Arial" charset="0"/>
              </a:rPr>
              <a:t> </a:t>
            </a:r>
            <a:r>
              <a:rPr lang="en-AU" sz="2000" dirty="0" err="1" smtClean="0">
                <a:solidFill>
                  <a:srgbClr val="FFC000"/>
                </a:solidFill>
                <a:effectLst/>
                <a:cs typeface="Arial" charset="0"/>
              </a:rPr>
              <a:t>Liguori</a:t>
            </a:r>
            <a:r>
              <a:rPr lang="en-AU" sz="2000" dirty="0" smtClean="0">
                <a:solidFill>
                  <a:srgbClr val="FFC000"/>
                </a:solidFill>
                <a:effectLst/>
                <a:cs typeface="Arial" charset="0"/>
              </a:rPr>
              <a:t> (1696-1787)</a:t>
            </a:r>
          </a:p>
          <a:p>
            <a:pPr marL="0" indent="0" eaLnBrk="1" hangingPunct="1">
              <a:lnSpc>
                <a:spcPct val="90000"/>
              </a:lnSpc>
              <a:spcBef>
                <a:spcPts val="0"/>
              </a:spcBef>
              <a:spcAft>
                <a:spcPts val="1800"/>
              </a:spcAft>
              <a:buNone/>
              <a:defRPr/>
            </a:pPr>
            <a:r>
              <a:rPr lang="en-AU" sz="2000" dirty="0" smtClean="0">
                <a:effectLst/>
                <a:cs typeface="Arial" charset="0"/>
              </a:rPr>
              <a:t>By  the prayers of Mary, almost innumerable sinners are converted. </a:t>
            </a:r>
          </a:p>
          <a:p>
            <a:pPr marL="0" indent="0" algn="r" eaLnBrk="1" hangingPunct="1">
              <a:lnSpc>
                <a:spcPct val="90000"/>
              </a:lnSpc>
              <a:spcBef>
                <a:spcPts val="0"/>
              </a:spcBef>
              <a:spcAft>
                <a:spcPts val="1800"/>
              </a:spcAft>
              <a:buNone/>
              <a:defRPr/>
            </a:pPr>
            <a:r>
              <a:rPr lang="en-AU" sz="1800" dirty="0" smtClean="0">
                <a:solidFill>
                  <a:srgbClr val="FFC000"/>
                </a:solidFill>
                <a:effectLst/>
                <a:cs typeface="Arial" charset="0"/>
              </a:rPr>
              <a:t>St Methodius (d. 847)</a:t>
            </a:r>
          </a:p>
          <a:p>
            <a:pPr marL="0" indent="0" algn="r" eaLnBrk="1" hangingPunct="1">
              <a:lnSpc>
                <a:spcPct val="90000"/>
              </a:lnSpc>
              <a:spcBef>
                <a:spcPts val="0"/>
              </a:spcBef>
              <a:spcAft>
                <a:spcPts val="1800"/>
              </a:spcAft>
              <a:buNone/>
              <a:defRPr/>
            </a:pPr>
            <a:endParaRPr lang="en-AU" sz="2000" dirty="0" smtClean="0">
              <a:solidFill>
                <a:srgbClr val="FFC000"/>
              </a:solidFill>
              <a:effectLst/>
              <a:cs typeface="Arial" charset="0"/>
            </a:endParaRP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There is no sinner in the world, however much he may be at enmity with God, who does not return to Him and recover His grace, if he has recourse to her and asks her assistance.</a:t>
            </a:r>
          </a:p>
          <a:p>
            <a:pPr marL="0" indent="0" algn="r" eaLnBrk="1" hangingPunct="1">
              <a:spcBef>
                <a:spcPts val="0"/>
              </a:spcBef>
              <a:spcAft>
                <a:spcPts val="1800"/>
              </a:spcAft>
              <a:buNone/>
              <a:defRPr/>
            </a:pPr>
            <a:r>
              <a:rPr lang="en-AU" sz="2000" dirty="0" smtClean="0">
                <a:solidFill>
                  <a:srgbClr val="FFC000"/>
                </a:solidFill>
                <a:effectLst/>
                <a:cs typeface="Arial" charset="0"/>
              </a:rPr>
              <a:t>St Bridget of Sweden (1304-1373)</a:t>
            </a:r>
            <a:r>
              <a:rPr lang="en-AU" sz="2000" dirty="0" smtClean="0">
                <a:effectLst/>
                <a:cs typeface="Arial" charset="0"/>
              </a:rPr>
              <a:t> </a:t>
            </a:r>
          </a:p>
          <a:p>
            <a:pPr marL="0" indent="0" algn="r" eaLnBrk="1" hangingPunct="1">
              <a:lnSpc>
                <a:spcPct val="90000"/>
              </a:lnSpc>
              <a:spcBef>
                <a:spcPts val="0"/>
              </a:spcBef>
              <a:spcAft>
                <a:spcPts val="1800"/>
              </a:spcAft>
              <a:buNone/>
              <a:defRPr/>
            </a:pPr>
            <a:endParaRPr lang="en-AU" sz="2000" dirty="0" smtClean="0">
              <a:solidFill>
                <a:srgbClr val="FFC000"/>
              </a:solidFill>
              <a:effectLst/>
              <a:cs typeface="Arial" charset="0"/>
            </a:endParaRPr>
          </a:p>
          <a:p>
            <a:pPr marL="0" indent="0" eaLnBrk="1" hangingPunct="1">
              <a:lnSpc>
                <a:spcPct val="90000"/>
              </a:lnSpc>
              <a:buNone/>
              <a:defRPr/>
            </a:pPr>
            <a:endParaRPr lang="en-AU" dirty="0" smtClean="0">
              <a:effectLst/>
              <a:cs typeface="Arial" charset="0"/>
            </a:endParaRP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O Sinner, whoever you are-grown old in sin, imbedded in wickedness, despair not. Thank your Lord, who, that He might show you mercy, has not only given His Son for your advocate, but, to encourage you to greater confidence, has provided you with a mediatrix, who, by her prayers obtains whatever she wills.  Go then, have recourse to Mary, and you will be saved.</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Bernard (1090-1153)</a:t>
            </a: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Most certainly God will not condemn those sinners who have recourse to Mary, and for whom she prays, since He Himself commended them to her as her children.</a:t>
            </a:r>
          </a:p>
          <a:p>
            <a:pPr marL="0" lvl="1" indent="0" algn="r" eaLnBrk="1" hangingPunct="1">
              <a:lnSpc>
                <a:spcPct val="90000"/>
              </a:lnSpc>
              <a:spcBef>
                <a:spcPts val="0"/>
              </a:spcBef>
              <a:spcAft>
                <a:spcPts val="1800"/>
              </a:spcAft>
              <a:buClr>
                <a:schemeClr val="hlink"/>
              </a:buClr>
              <a:buNone/>
              <a:defRPr/>
            </a:pPr>
            <a:r>
              <a:rPr lang="en-AU" sz="2000" dirty="0" smtClean="0">
                <a:solidFill>
                  <a:srgbClr val="FFC000"/>
                </a:solidFill>
                <a:effectLst/>
                <a:ea typeface="+mn-ea"/>
                <a:cs typeface="Arial" charset="0"/>
              </a:rPr>
              <a:t>St Alphonsus Liguori (1696-1787)</a:t>
            </a:r>
          </a:p>
          <a:p>
            <a:pPr marL="0" lvl="1" indent="0" eaLnBrk="1" hangingPunct="1">
              <a:lnSpc>
                <a:spcPct val="90000"/>
              </a:lnSpc>
              <a:spcBef>
                <a:spcPts val="0"/>
              </a:spcBef>
              <a:spcAft>
                <a:spcPts val="1800"/>
              </a:spcAft>
              <a:buClr>
                <a:schemeClr val="hlink"/>
              </a:buClr>
              <a:buNone/>
              <a:defRPr/>
            </a:pPr>
            <a:r>
              <a:rPr lang="en-AU" dirty="0" smtClean="0">
                <a:effectLst/>
                <a:ea typeface="+mn-ea"/>
                <a:cs typeface="Arial" charset="0"/>
              </a:rPr>
              <a:t>However great a sinner may have been, if he shows himself devout to Mary, he will never perish.</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Hilary (d. 368)</a:t>
            </a: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quarter" idx="13"/>
          </p:nvPr>
        </p:nvSpPr>
        <p:spPr/>
        <p:txBody>
          <a:bodyPr/>
          <a:lstStyle/>
          <a:p>
            <a:pPr marL="1439863" indent="-1439863">
              <a:buFontTx/>
              <a:buNone/>
              <a:defRPr/>
            </a:pPr>
            <a:r>
              <a:rPr lang="en-AU" b="1" dirty="0" smtClean="0">
                <a:solidFill>
                  <a:srgbClr val="FF0000"/>
                </a:solidFill>
                <a:effectLst/>
                <a:cs typeface="Arial" pitchFamily="34" charset="0"/>
              </a:rPr>
              <a:t>Leader:</a:t>
            </a:r>
            <a:r>
              <a:rPr lang="en-AU" b="1" dirty="0" smtClean="0">
                <a:effectLst/>
                <a:cs typeface="Arial" pitchFamily="34" charset="0"/>
              </a:rPr>
              <a:t>	Holy Trinity, guide us by your power in the way of truth and justice.</a:t>
            </a:r>
          </a:p>
          <a:p>
            <a:pPr marL="1439863" indent="0">
              <a:spcBef>
                <a:spcPts val="1200"/>
              </a:spcBef>
              <a:buFontTx/>
              <a:buNone/>
              <a:defRPr/>
            </a:pPr>
            <a:r>
              <a:rPr lang="en-AU" b="1" dirty="0" smtClean="0">
                <a:effectLst/>
                <a:cs typeface="Arial" pitchFamily="34" charset="0"/>
              </a:rPr>
              <a:t>God the Father, guide our minds</a:t>
            </a:r>
            <a:br>
              <a:rPr lang="en-AU" b="1" dirty="0" smtClean="0">
                <a:effectLst/>
                <a:cs typeface="Arial" pitchFamily="34" charset="0"/>
              </a:rPr>
            </a:br>
            <a:r>
              <a:rPr lang="en-AU" b="1" dirty="0" smtClean="0">
                <a:effectLst/>
                <a:cs typeface="Arial" pitchFamily="34" charset="0"/>
              </a:rPr>
              <a:t>lest they harbour unsound teaching.</a:t>
            </a:r>
          </a:p>
          <a:p>
            <a:pPr marL="1439863" indent="0">
              <a:spcBef>
                <a:spcPts val="1200"/>
              </a:spcBef>
              <a:buFontTx/>
              <a:buNone/>
              <a:defRPr/>
            </a:pPr>
            <a:r>
              <a:rPr lang="en-AU" b="1" dirty="0" smtClean="0">
                <a:effectLst/>
                <a:cs typeface="Arial" pitchFamily="34" charset="0"/>
              </a:rPr>
              <a:t>God the Son, guide our lips</a:t>
            </a:r>
            <a:br>
              <a:rPr lang="en-AU" b="1" dirty="0" smtClean="0">
                <a:effectLst/>
                <a:cs typeface="Arial" pitchFamily="34" charset="0"/>
              </a:rPr>
            </a:br>
            <a:r>
              <a:rPr lang="en-AU" b="1" dirty="0" smtClean="0">
                <a:effectLst/>
                <a:cs typeface="Arial" pitchFamily="34" charset="0"/>
              </a:rPr>
              <a:t>lest by word they offend our neighbour.</a:t>
            </a:r>
          </a:p>
          <a:p>
            <a:pPr marL="1439863" indent="0">
              <a:spcBef>
                <a:spcPts val="1200"/>
              </a:spcBef>
              <a:buFontTx/>
              <a:buNone/>
              <a:defRPr/>
            </a:pPr>
            <a:r>
              <a:rPr lang="en-AU" b="1" dirty="0" smtClean="0">
                <a:effectLst/>
                <a:cs typeface="Arial" pitchFamily="34" charset="0"/>
              </a:rPr>
              <a:t>God the Holy Spirit, guide our hearts</a:t>
            </a:r>
            <a:br>
              <a:rPr lang="en-AU" b="1" dirty="0" smtClean="0">
                <a:effectLst/>
                <a:cs typeface="Arial" pitchFamily="34" charset="0"/>
              </a:rPr>
            </a:br>
            <a:r>
              <a:rPr lang="en-AU" b="1" dirty="0" smtClean="0">
                <a:effectLst/>
                <a:cs typeface="Arial" pitchFamily="34" charset="0"/>
              </a:rPr>
              <a:t>lest they conform to the sentiments of the world.</a:t>
            </a:r>
          </a:p>
          <a:p>
            <a:pPr marL="1439863" indent="-1439863">
              <a:spcBef>
                <a:spcPts val="1200"/>
              </a:spcBef>
              <a:buFontTx/>
              <a:buNone/>
              <a:defRPr/>
            </a:pPr>
            <a:r>
              <a:rPr lang="en-AU" b="1" dirty="0" smtClean="0">
                <a:solidFill>
                  <a:srgbClr val="FF0000"/>
                </a:solidFill>
                <a:effectLst/>
                <a:cs typeface="Arial" pitchFamily="34" charset="0"/>
              </a:rPr>
              <a:t>All:</a:t>
            </a:r>
            <a:r>
              <a:rPr lang="en-AU" b="1" dirty="0" smtClean="0">
                <a:effectLst/>
                <a:cs typeface="Arial" pitchFamily="34" charset="0"/>
              </a:rPr>
              <a:t>	Amen.</a:t>
            </a:r>
            <a:endParaRPr lang="en-AU" b="1" i="1" dirty="0" smtClean="0">
              <a:effectLst/>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439863" indent="-1439863">
              <a:buNone/>
              <a:defRPr/>
            </a:pPr>
            <a:r>
              <a:rPr lang="en-AU" b="1" dirty="0" smtClean="0">
                <a:solidFill>
                  <a:srgbClr val="FF0000"/>
                </a:solidFill>
                <a:effectLst/>
                <a:cs typeface="Arial" pitchFamily="34" charset="0"/>
              </a:rPr>
              <a:t>Leader:</a:t>
            </a:r>
            <a:r>
              <a:rPr lang="en-AU" b="1" dirty="0" smtClean="0">
                <a:effectLst/>
                <a:cs typeface="Arial" pitchFamily="34" charset="0"/>
              </a:rPr>
              <a:t>	May the blessing of Jesus Christ and of the Virgin Mary come down upon us and increase in us faith, hope and charity</a:t>
            </a:r>
            <a:r>
              <a:rPr lang="en-AU" b="1" i="1" dirty="0" smtClean="0">
                <a:effectLst/>
                <a:cs typeface="Arial" pitchFamily="34" charset="0"/>
              </a:rPr>
              <a:t>.</a:t>
            </a:r>
          </a:p>
          <a:p>
            <a:pPr marL="1439863" indent="-1439863">
              <a:spcBef>
                <a:spcPts val="1200"/>
              </a:spcBef>
              <a:buNone/>
              <a:defRPr/>
            </a:pPr>
            <a:r>
              <a:rPr lang="en-AU" b="1" dirty="0" smtClean="0">
                <a:solidFill>
                  <a:srgbClr val="FF0000"/>
                </a:solidFill>
                <a:effectLst/>
                <a:cs typeface="Arial" pitchFamily="34" charset="0"/>
              </a:rPr>
              <a:t>All:</a:t>
            </a:r>
            <a:r>
              <a:rPr lang="en-AU" b="1" dirty="0" smtClean="0">
                <a:effectLst/>
                <a:cs typeface="Arial" pitchFamily="34" charset="0"/>
              </a:rPr>
              <a:t>	Amen.</a:t>
            </a:r>
          </a:p>
          <a:p>
            <a:pPr marL="1439863" indent="-1439863">
              <a:spcBef>
                <a:spcPts val="1200"/>
              </a:spcBef>
              <a:buNone/>
              <a:defRPr/>
            </a:pPr>
            <a:r>
              <a:rPr lang="en-AU" b="1" dirty="0" smtClean="0">
                <a:effectLst/>
                <a:cs typeface="Arial" pitchFamily="34" charset="0"/>
              </a:rPr>
              <a:t>	</a:t>
            </a:r>
            <a:r>
              <a:rPr lang="en-AU" i="1" dirty="0" smtClean="0">
                <a:effectLst/>
                <a:cs typeface="Arial" pitchFamily="34" charset="0"/>
              </a:rPr>
              <a:t>Sign of Peace</a:t>
            </a:r>
          </a:p>
          <a:p>
            <a:pPr marL="1439863" indent="-1439863">
              <a:spcBef>
                <a:spcPts val="1200"/>
              </a:spcBef>
              <a:buNone/>
              <a:defRPr/>
            </a:pPr>
            <a:r>
              <a:rPr lang="en-AU" b="1" dirty="0" smtClean="0">
                <a:solidFill>
                  <a:srgbClr val="FF0000"/>
                </a:solidFill>
                <a:effectLst/>
                <a:cs typeface="Arial" pitchFamily="34" charset="0"/>
              </a:rPr>
              <a:t>Leader:</a:t>
            </a:r>
            <a:r>
              <a:rPr lang="en-AU" b="1" dirty="0" smtClean="0">
                <a:effectLst/>
                <a:cs typeface="Arial" pitchFamily="34" charset="0"/>
              </a:rPr>
              <a:t>	May the Peace of our Lord Jesus Christ dwell always in our hearts.</a:t>
            </a:r>
          </a:p>
          <a:p>
            <a:pPr marL="1439863" indent="-1439863">
              <a:spcBef>
                <a:spcPts val="1200"/>
              </a:spcBef>
              <a:buNone/>
              <a:defRPr/>
            </a:pPr>
            <a:r>
              <a:rPr lang="en-AU" b="1" dirty="0" smtClean="0">
                <a:solidFill>
                  <a:srgbClr val="FF0000"/>
                </a:solidFill>
                <a:effectLst/>
                <a:cs typeface="Arial" pitchFamily="34" charset="0"/>
              </a:rPr>
              <a:t>All:</a:t>
            </a:r>
            <a:r>
              <a:rPr lang="en-AU" b="1" dirty="0" smtClean="0">
                <a:effectLst/>
                <a:cs typeface="Arial" pitchFamily="34" charset="0"/>
              </a:rPr>
              <a:t>	Amen.</a:t>
            </a:r>
          </a:p>
          <a:p>
            <a:pPr>
              <a:buNone/>
            </a:pPr>
            <a:endParaRPr lang="en-AU" dirty="0">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439863" indent="-1439863">
              <a:buNone/>
            </a:pPr>
            <a:r>
              <a:rPr lang="en-AU" b="1" dirty="0" smtClean="0">
                <a:solidFill>
                  <a:srgbClr val="FF0000"/>
                </a:solidFill>
                <a:effectLst/>
                <a:cs typeface="Arial" pitchFamily="34" charset="0"/>
              </a:rPr>
              <a:t>Leader:</a:t>
            </a:r>
            <a:r>
              <a:rPr lang="en-AU" b="1" dirty="0" smtClean="0">
                <a:effectLst/>
                <a:cs typeface="Arial" pitchFamily="34" charset="0"/>
              </a:rPr>
              <a:t>	We thank you God of our hearts</a:t>
            </a:r>
            <a:endParaRPr lang="en-AU" b="1" i="1" dirty="0" smtClean="0">
              <a:effectLst/>
              <a:cs typeface="Arial" pitchFamily="34" charset="0"/>
            </a:endParaRPr>
          </a:p>
          <a:p>
            <a:pPr marL="1439863" indent="-1439863">
              <a:spcBef>
                <a:spcPts val="1200"/>
              </a:spcBef>
              <a:buNone/>
            </a:pPr>
            <a:r>
              <a:rPr lang="en-AU" b="1" dirty="0" smtClean="0">
                <a:solidFill>
                  <a:srgbClr val="FF0000"/>
                </a:solidFill>
                <a:effectLst/>
                <a:cs typeface="Arial" pitchFamily="34" charset="0"/>
              </a:rPr>
              <a:t>All:</a:t>
            </a:r>
            <a:r>
              <a:rPr lang="en-AU" b="1" dirty="0" smtClean="0">
                <a:effectLst/>
                <a:cs typeface="Arial" pitchFamily="34" charset="0"/>
              </a:rPr>
              <a:t>	Because you have created everything and loved us with everlasting love.</a:t>
            </a:r>
          </a:p>
          <a:p>
            <a:pPr marL="1439863" indent="-1439863">
              <a:spcBef>
                <a:spcPts val="1200"/>
              </a:spcBef>
              <a:buNone/>
            </a:pPr>
            <a:r>
              <a:rPr lang="en-AU" b="1" dirty="0" smtClean="0">
                <a:solidFill>
                  <a:srgbClr val="FF0000"/>
                </a:solidFill>
                <a:effectLst/>
                <a:cs typeface="Arial" pitchFamily="34" charset="0"/>
              </a:rPr>
              <a:t>Leader:</a:t>
            </a:r>
            <a:r>
              <a:rPr lang="en-AU" b="1" dirty="0" smtClean="0">
                <a:effectLst/>
                <a:cs typeface="Arial" pitchFamily="34" charset="0"/>
              </a:rPr>
              <a:t>	Blessed be Jesus Christ</a:t>
            </a:r>
          </a:p>
          <a:p>
            <a:pPr marL="1439863" indent="-1439863">
              <a:spcBef>
                <a:spcPts val="1200"/>
              </a:spcBef>
              <a:buNone/>
            </a:pPr>
            <a:r>
              <a:rPr lang="en-AU" b="1" dirty="0" smtClean="0">
                <a:solidFill>
                  <a:srgbClr val="FF0000"/>
                </a:solidFill>
                <a:effectLst/>
                <a:cs typeface="Arial" pitchFamily="34" charset="0"/>
              </a:rPr>
              <a:t>All:</a:t>
            </a:r>
            <a:r>
              <a:rPr lang="en-AU" b="1" dirty="0" smtClean="0">
                <a:effectLst/>
                <a:cs typeface="Arial" pitchFamily="34" charset="0"/>
              </a:rPr>
              <a:t>	And blessed be the Virgin Mary.</a:t>
            </a:r>
          </a:p>
          <a:p>
            <a:pPr marL="1439863" indent="-1439863">
              <a:spcBef>
                <a:spcPts val="1200"/>
              </a:spcBef>
              <a:buNone/>
            </a:pPr>
            <a:r>
              <a:rPr lang="en-AU" b="1" dirty="0" smtClean="0">
                <a:effectLst/>
                <a:cs typeface="Arial" pitchFamily="34" charset="0"/>
              </a:rPr>
              <a:t>	God the Father, we offer you the divine wounds of Christ your Son, for the intention of the Superior General and the Regional Superior.</a:t>
            </a:r>
          </a:p>
          <a:p>
            <a:pPr marL="1439863" indent="-1439863">
              <a:spcBef>
                <a:spcPts val="1200"/>
              </a:spcBef>
              <a:buNone/>
            </a:pPr>
            <a:r>
              <a:rPr lang="en-AU" b="1" dirty="0" smtClean="0">
                <a:effectLst/>
                <a:cs typeface="Arial" pitchFamily="34" charset="0"/>
              </a:rPr>
              <a:t>	Amen.</a:t>
            </a:r>
          </a:p>
          <a:p>
            <a:pPr>
              <a:buNone/>
            </a:pP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b="1" dirty="0" smtClean="0">
                <a:solidFill>
                  <a:srgbClr val="FF0000"/>
                </a:solidFill>
                <a:effectLst/>
                <a:cs typeface="Arial" charset="0"/>
              </a:rPr>
              <a:t>Leader:</a:t>
            </a:r>
            <a:r>
              <a:rPr lang="en-AU" b="1" dirty="0" smtClean="0">
                <a:effectLst/>
                <a:cs typeface="Arial" charset="0"/>
              </a:rPr>
              <a:t>	Dearly beloved, we are gathered here today so that together we rejoice with the Blessed Virgin Mary for the great favour she found in the sight of God, and to honour her as she deserves. </a:t>
            </a:r>
          </a:p>
          <a:p>
            <a:pPr marL="1162050" indent="-1162050" eaLnBrk="1" hangingPunct="1">
              <a:spcBef>
                <a:spcPct val="0"/>
              </a:spcBef>
              <a:spcAft>
                <a:spcPts val="1800"/>
              </a:spcAft>
              <a:buFont typeface="Wingdings" pitchFamily="2" charset="2"/>
              <a:buNone/>
            </a:pPr>
            <a:r>
              <a:rPr lang="en-AU" b="1" dirty="0" smtClean="0">
                <a:effectLst/>
                <a:cs typeface="Arial" charset="0"/>
              </a:rPr>
              <a:t>	I therefore invite you to admire her, in her dignity, and for her crown of glory as a Queen and as a Mother - a crown which she merited by the faithful observance of her vocation in the service of God in all her trials.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quarter" idx="13"/>
          </p:nvPr>
        </p:nvSpPr>
        <p:spPr>
          <a:xfrm>
            <a:off x="2267744" y="1844824"/>
            <a:ext cx="6407150" cy="4248150"/>
          </a:xfrm>
        </p:spPr>
        <p:txBody>
          <a:bodyPr/>
          <a:lstStyle/>
          <a:p>
            <a:pPr marL="1162050" indent="-1162050" eaLnBrk="1" hangingPunct="1">
              <a:spcBef>
                <a:spcPts val="0"/>
              </a:spcBef>
              <a:spcAft>
                <a:spcPts val="1800"/>
              </a:spcAft>
              <a:buFont typeface="Wingdings" pitchFamily="2" charset="2"/>
              <a:buNone/>
            </a:pPr>
            <a:r>
              <a:rPr lang="en-AU" b="1" dirty="0" smtClean="0">
                <a:solidFill>
                  <a:srgbClr val="FF0000"/>
                </a:solidFill>
                <a:effectLst/>
                <a:cs typeface="Arial" charset="0"/>
              </a:rPr>
              <a:t>Leader:</a:t>
            </a:r>
            <a:r>
              <a:rPr lang="en-AU" b="1" dirty="0" smtClean="0">
                <a:effectLst/>
                <a:cs typeface="Arial" charset="0"/>
              </a:rPr>
              <a:t>	I invite you </a:t>
            </a:r>
          </a:p>
          <a:p>
            <a:pPr marL="1504950" eaLnBrk="1" hangingPunct="1">
              <a:spcBef>
                <a:spcPts val="0"/>
              </a:spcBef>
              <a:spcAft>
                <a:spcPts val="1800"/>
              </a:spcAft>
              <a:buClr>
                <a:schemeClr val="tx1"/>
              </a:buClr>
              <a:defRPr/>
            </a:pPr>
            <a:r>
              <a:rPr lang="en-AU" b="1" dirty="0" smtClean="0">
                <a:effectLst/>
              </a:rPr>
              <a:t>in the name of God the Father who, from eternity chose her to be the true mother of his divine son; </a:t>
            </a:r>
          </a:p>
          <a:p>
            <a:pPr marL="1504950" eaLnBrk="1" hangingPunct="1">
              <a:spcBef>
                <a:spcPts val="0"/>
              </a:spcBef>
              <a:spcAft>
                <a:spcPts val="1800"/>
              </a:spcAft>
              <a:buClr>
                <a:schemeClr val="tx1"/>
              </a:buClr>
              <a:defRPr/>
            </a:pPr>
            <a:r>
              <a:rPr lang="en-AU" b="1" dirty="0" smtClean="0">
                <a:effectLst/>
              </a:rPr>
              <a:t>in the name of God the Son who was not ashamed to become her true natural son, a descendant of Adam; </a:t>
            </a:r>
          </a:p>
          <a:p>
            <a:pPr marL="1504950" eaLnBrk="1" hangingPunct="1">
              <a:spcBef>
                <a:spcPts val="0"/>
              </a:spcBef>
              <a:spcAft>
                <a:spcPts val="1800"/>
              </a:spcAft>
              <a:buClr>
                <a:schemeClr val="tx1"/>
              </a:buClr>
              <a:defRPr/>
            </a:pPr>
            <a:r>
              <a:rPr lang="en-AU" b="1" dirty="0" smtClean="0">
                <a:effectLst/>
              </a:rPr>
              <a:t>and in the name of God the Holy Spirit who chose her to be his unique spouse, and endowed her with all his favours.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b="1" dirty="0" smtClean="0">
                <a:solidFill>
                  <a:srgbClr val="FF3300"/>
                </a:solidFill>
                <a:effectLst/>
              </a:rPr>
              <a:t>All:</a:t>
            </a:r>
            <a:r>
              <a:rPr lang="en-AU" b="1" dirty="0" smtClean="0">
                <a:effectLst/>
              </a:rPr>
              <a:t>	O Mary, you had full reason to say that great things were done to you by the Almighty, because you are so great that it seems that God put limit to his power when he chose you to be the Mother of God. </a:t>
            </a:r>
          </a:p>
          <a:p>
            <a:pPr marL="1162050" indent="-1162050" eaLnBrk="1" hangingPunct="1">
              <a:spcBef>
                <a:spcPts val="0"/>
              </a:spcBef>
              <a:spcAft>
                <a:spcPts val="1800"/>
              </a:spcAft>
              <a:buFont typeface="Wingdings" pitchFamily="2" charset="2"/>
              <a:buNone/>
              <a:defRPr/>
            </a:pPr>
            <a:r>
              <a:rPr lang="en-AU" b="1" dirty="0" smtClean="0">
                <a:effectLst/>
              </a:rPr>
              <a:t>	You are the wonder of wonders, wonder in the sight of the angels and wonder in the sight of all people, when they consider that God subjected himself to you.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1162050" indent="-1162050" eaLnBrk="1" hangingPunct="1">
              <a:spcBef>
                <a:spcPts val="0"/>
              </a:spcBef>
              <a:spcAft>
                <a:spcPts val="1800"/>
              </a:spcAft>
              <a:buNone/>
              <a:defRPr/>
            </a:pPr>
            <a:r>
              <a:rPr lang="en-AU" b="1" dirty="0" smtClean="0">
                <a:solidFill>
                  <a:srgbClr val="FF3300"/>
                </a:solidFill>
                <a:effectLst/>
                <a:cs typeface="Arial" charset="0"/>
              </a:rPr>
              <a:t>All:	</a:t>
            </a:r>
            <a:r>
              <a:rPr lang="en-AU" b="1" dirty="0" smtClean="0">
                <a:effectLst/>
              </a:rPr>
              <a:t>We rejoice with you for this great favour you found before God, and from this, we your children, found peace, happiness and favour. Amen.</a:t>
            </a:r>
          </a:p>
          <a:p>
            <a:pPr marL="1162050" indent="-1162050" eaLnBrk="1" hangingPunct="1">
              <a:spcBef>
                <a:spcPts val="0"/>
              </a:spcBef>
              <a:spcAft>
                <a:spcPts val="1800"/>
              </a:spcAft>
              <a:buFont typeface="Wingdings" pitchFamily="2" charset="2"/>
              <a:buNone/>
              <a:defRPr/>
            </a:pPr>
            <a:r>
              <a:rPr lang="en-AU" b="1" dirty="0" smtClean="0">
                <a:solidFill>
                  <a:srgbClr val="FF3300"/>
                </a:solidFill>
                <a:effectLst/>
                <a:cs typeface="Arial" charset="0"/>
              </a:rPr>
              <a:t>Leader:</a:t>
            </a:r>
            <a:r>
              <a:rPr lang="en-AU" b="1" dirty="0" smtClean="0">
                <a:effectLst/>
                <a:cs typeface="Arial" charset="0"/>
              </a:rPr>
              <a:t>	May Our Lady be with us.</a:t>
            </a:r>
          </a:p>
          <a:p>
            <a:pPr marL="1162050" indent="-1162050" eaLnBrk="1" hangingPunct="1">
              <a:spcBef>
                <a:spcPts val="0"/>
              </a:spcBef>
              <a:spcAft>
                <a:spcPts val="1800"/>
              </a:spcAft>
              <a:buFont typeface="Wingdings" pitchFamily="2" charset="2"/>
              <a:buNone/>
              <a:defRPr/>
            </a:pPr>
            <a:r>
              <a:rPr lang="en-AU" b="1" dirty="0" smtClean="0">
                <a:solidFill>
                  <a:srgbClr val="FF3300"/>
                </a:solidFill>
                <a:effectLst/>
                <a:cs typeface="Arial" charset="0"/>
              </a:rPr>
              <a:t>All:	</a:t>
            </a:r>
            <a:r>
              <a:rPr lang="en-AU" b="1" dirty="0" smtClean="0">
                <a:effectLst/>
                <a:cs typeface="Arial" charset="0"/>
              </a:rPr>
              <a:t>For he who is mighty has done great things for her.</a:t>
            </a:r>
            <a:endParaRPr lang="en-AU" b="1" dirty="0" smtClean="0">
              <a:effectLst/>
            </a:endParaRPr>
          </a:p>
          <a:p>
            <a:pPr>
              <a:buFont typeface="Wingdings" pitchFamily="2" charset="2"/>
              <a:buNone/>
              <a:defRPr/>
            </a:pP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1435100" indent="-1435100">
              <a:buNone/>
            </a:pPr>
            <a:r>
              <a:rPr lang="en-AU" sz="2400" dirty="0" smtClean="0">
                <a:solidFill>
                  <a:srgbClr val="FFC000"/>
                </a:solidFill>
              </a:rPr>
              <a:t>Reader:</a:t>
            </a:r>
            <a:r>
              <a:rPr lang="en-AU" sz="2800" dirty="0" smtClean="0">
                <a:solidFill>
                  <a:srgbClr val="FFFF00"/>
                </a:solidFill>
              </a:rPr>
              <a:t>	</a:t>
            </a:r>
            <a:r>
              <a:rPr lang="en-AU" sz="2400" dirty="0" smtClean="0"/>
              <a:t>Let us delight brothers, </a:t>
            </a:r>
            <a:br>
              <a:rPr lang="en-AU" sz="2400" dirty="0" smtClean="0"/>
            </a:br>
            <a:r>
              <a:rPr lang="en-AU" sz="2400" dirty="0" smtClean="0"/>
              <a:t>in the person and words of our Redeemer Jesus Christ, </a:t>
            </a:r>
            <a:br>
              <a:rPr lang="en-AU" sz="2400" dirty="0" smtClean="0"/>
            </a:br>
            <a:r>
              <a:rPr lang="en-AU" sz="2400" dirty="0" smtClean="0"/>
              <a:t>our true shepherd and Saviour.</a:t>
            </a:r>
            <a:endParaRPr lang="en-AU" sz="2800" dirty="0" smtClean="0">
              <a:solidFill>
                <a:srgbClr val="FFFF00"/>
              </a:solidFill>
            </a:endParaRPr>
          </a:p>
          <a:p>
            <a:pPr>
              <a:buNone/>
            </a:pPr>
            <a:endParaRPr lang="en-AU" dirty="0"/>
          </a:p>
        </p:txBody>
      </p:sp>
      <p:sp>
        <p:nvSpPr>
          <p:cNvPr id="5" name="Text Placeholder 4"/>
          <p:cNvSpPr>
            <a:spLocks noGrp="1"/>
          </p:cNvSpPr>
          <p:nvPr>
            <p:ph type="body" sz="quarter" idx="17"/>
          </p:nvPr>
        </p:nvSpPr>
        <p:spPr/>
        <p:txBody>
          <a:bodyPr/>
          <a:lstStyle/>
          <a:p>
            <a:pPr algn="l">
              <a:tabLst>
                <a:tab pos="6191250" algn="r"/>
              </a:tabLst>
            </a:pPr>
            <a:r>
              <a:rPr lang="en-AU" dirty="0" smtClean="0"/>
              <a:t>Gospel Reading	John 2:1-12</a:t>
            </a:r>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1430338" indent="-1430338">
              <a:buNone/>
            </a:pPr>
            <a:r>
              <a:rPr lang="en-AU" sz="2400" dirty="0" smtClean="0">
                <a:solidFill>
                  <a:srgbClr val="FFC000"/>
                </a:solidFill>
              </a:rPr>
              <a:t>Reader:</a:t>
            </a:r>
            <a:r>
              <a:rPr lang="en-AU" sz="2400" dirty="0" smtClean="0">
                <a:solidFill>
                  <a:srgbClr val="FFFF00"/>
                </a:solidFill>
              </a:rPr>
              <a:t>	</a:t>
            </a:r>
            <a:r>
              <a:rPr lang="en-AU" sz="2400" dirty="0" smtClean="0"/>
              <a:t>These are verses 25-34 of chapter 6 from the Gospel of our Lord Jesus Christ according to St Matthew.</a:t>
            </a:r>
          </a:p>
          <a:p>
            <a:pPr marL="1430338" indent="-1430338">
              <a:buNone/>
            </a:pPr>
            <a:endParaRPr lang="en-AU" sz="2400" dirty="0" smtClean="0">
              <a:solidFill>
                <a:srgbClr val="FFFF00"/>
              </a:solidFill>
            </a:endParaRPr>
          </a:p>
          <a:p>
            <a:pPr marL="1430338" indent="-1430338">
              <a:buNone/>
            </a:pPr>
            <a:r>
              <a:rPr lang="en-AU" sz="2400" dirty="0" smtClean="0">
                <a:solidFill>
                  <a:srgbClr val="FFC000"/>
                </a:solidFill>
              </a:rPr>
              <a:t>All:</a:t>
            </a:r>
            <a:r>
              <a:rPr lang="en-AU" sz="2400" dirty="0" smtClean="0">
                <a:solidFill>
                  <a:srgbClr val="FFFF00"/>
                </a:solidFill>
              </a:rPr>
              <a:t>	</a:t>
            </a:r>
            <a:r>
              <a:rPr lang="en-AU" sz="2400" dirty="0" smtClean="0"/>
              <a:t>Praised be our Lord Jesus Christ.</a:t>
            </a:r>
          </a:p>
          <a:p>
            <a:pPr>
              <a:buNone/>
            </a:pPr>
            <a:endParaRPr lang="en-AU" dirty="0"/>
          </a:p>
        </p:txBody>
      </p:sp>
      <p:sp>
        <p:nvSpPr>
          <p:cNvPr id="5" name="Text Placeholder 4"/>
          <p:cNvSpPr>
            <a:spLocks noGrp="1"/>
          </p:cNvSpPr>
          <p:nvPr>
            <p:ph type="body" sz="quarter" idx="17"/>
          </p:nvPr>
        </p:nvSpPr>
        <p:spPr/>
        <p:txBody>
          <a:bodyPr/>
          <a:lstStyle/>
          <a:p>
            <a:pPr algn="l">
              <a:tabLst>
                <a:tab pos="6191250" algn="r"/>
              </a:tabLst>
            </a:pPr>
            <a:r>
              <a:rPr lang="en-AU" dirty="0" smtClean="0"/>
              <a:t>Gospel Reading	John 2:1-12</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The Angel of the Lord declared to Mary</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And she conceived of the Holy Spirit.</a:t>
            </a:r>
          </a:p>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Hail Mary, full of grace, the Lord is with you; blessed are you among women and blessed is the fruit of thy womb, Jesus. </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Holy Mary, Mother of God, pray for us sinners, now and at the hour of</a:t>
            </a:r>
            <a:br>
              <a:rPr lang="en-AU" sz="2200" b="1" dirty="0" smtClean="0">
                <a:effectLst/>
                <a:cs typeface="Arial" charset="0"/>
              </a:rPr>
            </a:br>
            <a:r>
              <a:rPr lang="en-AU" sz="2200" b="1" dirty="0" smtClean="0">
                <a:effectLst/>
                <a:cs typeface="Arial" charset="0"/>
              </a:rPr>
              <a:t>our death. Amen.  </a:t>
            </a:r>
          </a:p>
        </p:txBody>
      </p:sp>
      <p:sp>
        <p:nvSpPr>
          <p:cNvPr id="4" name="Text Placeholder 3"/>
          <p:cNvSpPr>
            <a:spLocks noGrp="1"/>
          </p:cNvSpPr>
          <p:nvPr>
            <p:ph type="body" sz="quarter" idx="17"/>
          </p:nvPr>
        </p:nvSpPr>
        <p:spPr/>
        <p:txBody>
          <a:bodyPr/>
          <a:lstStyle/>
          <a:p>
            <a:r>
              <a:rPr lang="en-AU" sz="2400" dirty="0" smtClean="0"/>
              <a:t>The Angelus</a:t>
            </a:r>
            <a:endParaRPr lang="en-A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Behold the handmaid of the Lord:</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Be it done unto me according to Your word.</a:t>
            </a:r>
          </a:p>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Hail Mary, full of grace, the Lord is with you; blessed are you among women and blessed is the fruit of thy womb, Jesus. </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Holy Mary, Mother of God, pray for us sinners, now and at the hour of</a:t>
            </a:r>
            <a:br>
              <a:rPr lang="en-AU" sz="2200" b="1" dirty="0" smtClean="0">
                <a:effectLst/>
                <a:cs typeface="Arial" charset="0"/>
              </a:rPr>
            </a:br>
            <a:r>
              <a:rPr lang="en-AU" sz="2200" b="1" dirty="0" smtClean="0">
                <a:effectLst/>
                <a:cs typeface="Arial" charset="0"/>
              </a:rPr>
              <a:t>our death. Amen.  </a:t>
            </a:r>
          </a:p>
        </p:txBody>
      </p:sp>
      <p:sp>
        <p:nvSpPr>
          <p:cNvPr id="4" name="Text Placeholder 3"/>
          <p:cNvSpPr>
            <a:spLocks noGrp="1"/>
          </p:cNvSpPr>
          <p:nvPr>
            <p:ph type="body" sz="quarter" idx="17"/>
          </p:nvPr>
        </p:nvSpPr>
        <p:spPr/>
        <p:txBody>
          <a:bodyPr/>
          <a:lstStyle/>
          <a:p>
            <a:r>
              <a:rPr lang="en-AU" sz="2400" dirty="0" smtClean="0"/>
              <a:t>The Angelus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And the Word was made Flesh:</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And dwelt among us. </a:t>
            </a:r>
          </a:p>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Hail Mary, full of grace, the Lord is with you; blessed are you among women and blessed is the fruit of thy womb, Jesus. </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Holy Mary, Mother of God, pray for us sinners, now and at the hour of</a:t>
            </a:r>
            <a:br>
              <a:rPr lang="en-AU" sz="2200" b="1" dirty="0" smtClean="0">
                <a:effectLst/>
                <a:cs typeface="Arial" charset="0"/>
              </a:rPr>
            </a:br>
            <a:r>
              <a:rPr lang="en-AU" sz="2200" b="1" dirty="0" smtClean="0">
                <a:effectLst/>
                <a:cs typeface="Arial" charset="0"/>
              </a:rPr>
              <a:t>our death. Amen.  </a:t>
            </a:r>
          </a:p>
        </p:txBody>
      </p:sp>
      <p:sp>
        <p:nvSpPr>
          <p:cNvPr id="4" name="Text Placeholder 3"/>
          <p:cNvSpPr>
            <a:spLocks noGrp="1"/>
          </p:cNvSpPr>
          <p:nvPr>
            <p:ph type="body" sz="quarter" idx="17"/>
          </p:nvPr>
        </p:nvSpPr>
        <p:spPr/>
        <p:txBody>
          <a:bodyPr/>
          <a:lstStyle/>
          <a:p>
            <a:r>
              <a:rPr lang="en-AU" sz="2400" dirty="0" smtClean="0"/>
              <a:t>The Angelus</a:t>
            </a:r>
            <a:endParaRPr lang="en-A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166813" indent="-1166813">
              <a:spcBef>
                <a:spcPts val="0"/>
              </a:spcBef>
              <a:spcAft>
                <a:spcPts val="1800"/>
              </a:spcAft>
              <a:buNone/>
            </a:pPr>
            <a:r>
              <a:rPr lang="en-AU" sz="2200" b="1" dirty="0" smtClean="0">
                <a:solidFill>
                  <a:srgbClr val="FF3300"/>
                </a:solidFill>
                <a:effectLst/>
                <a:cs typeface="Arial" charset="0"/>
              </a:rPr>
              <a:t>Leader:	</a:t>
            </a:r>
            <a:r>
              <a:rPr lang="en-AU" sz="2200" b="1" dirty="0" smtClean="0">
                <a:effectLst/>
                <a:cs typeface="Arial" charset="0"/>
              </a:rPr>
              <a:t>Pray for us, O Holy Mother of God,</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that we may be made worthy of the promises of Christ. </a:t>
            </a:r>
          </a:p>
        </p:txBody>
      </p:sp>
      <p:sp>
        <p:nvSpPr>
          <p:cNvPr id="4" name="Text Placeholder 3"/>
          <p:cNvSpPr>
            <a:spLocks noGrp="1"/>
          </p:cNvSpPr>
          <p:nvPr>
            <p:ph type="body" sz="quarter" idx="17"/>
          </p:nvPr>
        </p:nvSpPr>
        <p:spPr/>
        <p:txBody>
          <a:bodyPr/>
          <a:lstStyle/>
          <a:p>
            <a:r>
              <a:rPr lang="en-AU" sz="2400" dirty="0" smtClean="0"/>
              <a:t>The Angelus</a:t>
            </a:r>
            <a:endParaRPr lang="en-A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1166813" indent="-1166813">
              <a:spcBef>
                <a:spcPts val="0"/>
              </a:spcBef>
              <a:spcAft>
                <a:spcPts val="1800"/>
              </a:spcAft>
              <a:buNone/>
            </a:pPr>
            <a:r>
              <a:rPr lang="en-AU" sz="2200" i="1" dirty="0" smtClean="0">
                <a:solidFill>
                  <a:srgbClr val="FF0000"/>
                </a:solidFill>
                <a:effectLst/>
                <a:cs typeface="Arial" charset="0"/>
              </a:rPr>
              <a:t>	Let us pray:</a:t>
            </a:r>
          </a:p>
          <a:p>
            <a:pPr marL="1166813" indent="-1166813">
              <a:spcBef>
                <a:spcPts val="0"/>
              </a:spcBef>
              <a:spcAft>
                <a:spcPts val="1800"/>
              </a:spcAft>
              <a:buNone/>
            </a:pPr>
            <a:r>
              <a:rPr lang="en-AU" sz="2200" b="1" dirty="0" smtClean="0">
                <a:solidFill>
                  <a:srgbClr val="FF3300"/>
                </a:solidFill>
                <a:effectLst/>
                <a:cs typeface="Arial" charset="0"/>
              </a:rPr>
              <a:t>All:	</a:t>
            </a:r>
            <a:r>
              <a:rPr lang="en-AU" sz="2200" b="1" dirty="0" smtClean="0">
                <a:effectLst/>
                <a:cs typeface="Arial" charset="0"/>
              </a:rPr>
              <a:t>Pour forth, we beseech You, O Lord, </a:t>
            </a:r>
            <a:br>
              <a:rPr lang="en-AU" sz="2200" b="1" dirty="0" smtClean="0">
                <a:effectLst/>
                <a:cs typeface="Arial" charset="0"/>
              </a:rPr>
            </a:br>
            <a:r>
              <a:rPr lang="en-AU" sz="2200" b="1" dirty="0" smtClean="0">
                <a:effectLst/>
                <a:cs typeface="Arial" charset="0"/>
              </a:rPr>
              <a:t>Your grace into our hearts; </a:t>
            </a:r>
            <a:br>
              <a:rPr lang="en-AU" sz="2200" b="1" dirty="0" smtClean="0">
                <a:effectLst/>
                <a:cs typeface="Arial" charset="0"/>
              </a:rPr>
            </a:br>
            <a:r>
              <a:rPr lang="en-AU" sz="2200" b="1" dirty="0" smtClean="0">
                <a:effectLst/>
                <a:cs typeface="Arial" charset="0"/>
              </a:rPr>
              <a:t>that we, to whom the incarnation of Christ, Your Son, was made known </a:t>
            </a:r>
            <a:br>
              <a:rPr lang="en-AU" sz="2200" b="1" dirty="0" smtClean="0">
                <a:effectLst/>
                <a:cs typeface="Arial" charset="0"/>
              </a:rPr>
            </a:br>
            <a:r>
              <a:rPr lang="en-AU" sz="2200" b="1" dirty="0" smtClean="0">
                <a:effectLst/>
                <a:cs typeface="Arial" charset="0"/>
              </a:rPr>
              <a:t>by the message of an angel, </a:t>
            </a:r>
            <a:br>
              <a:rPr lang="en-AU" sz="2200" b="1" dirty="0" smtClean="0">
                <a:effectLst/>
                <a:cs typeface="Arial" charset="0"/>
              </a:rPr>
            </a:br>
            <a:r>
              <a:rPr lang="en-AU" sz="2200" b="1" dirty="0" smtClean="0">
                <a:effectLst/>
                <a:cs typeface="Arial" charset="0"/>
              </a:rPr>
              <a:t>may by His Passion and Cross </a:t>
            </a:r>
            <a:br>
              <a:rPr lang="en-AU" sz="2200" b="1" dirty="0" smtClean="0">
                <a:effectLst/>
                <a:cs typeface="Arial" charset="0"/>
              </a:rPr>
            </a:br>
            <a:r>
              <a:rPr lang="en-AU" sz="2200" b="1" dirty="0" smtClean="0">
                <a:effectLst/>
                <a:cs typeface="Arial" charset="0"/>
              </a:rPr>
              <a:t>be brought to the glory of His Resurrection, through the same Christ Our Lord. </a:t>
            </a:r>
            <a:br>
              <a:rPr lang="en-AU" sz="2200" b="1" dirty="0" smtClean="0">
                <a:effectLst/>
                <a:cs typeface="Arial" charset="0"/>
              </a:rPr>
            </a:br>
            <a:r>
              <a:rPr lang="en-AU" sz="2200" b="1" dirty="0" smtClean="0">
                <a:effectLst/>
                <a:cs typeface="Arial" charset="0"/>
              </a:rPr>
              <a:t>Amen.  </a:t>
            </a:r>
          </a:p>
        </p:txBody>
      </p:sp>
      <p:sp>
        <p:nvSpPr>
          <p:cNvPr id="4" name="Text Placeholder 3"/>
          <p:cNvSpPr>
            <a:spLocks noGrp="1"/>
          </p:cNvSpPr>
          <p:nvPr>
            <p:ph type="body" sz="quarter" idx="17"/>
          </p:nvPr>
        </p:nvSpPr>
        <p:spPr/>
        <p:txBody>
          <a:bodyPr/>
          <a:lstStyle/>
          <a:p>
            <a:r>
              <a:rPr lang="en-AU" sz="2400" dirty="0" smtClean="0"/>
              <a:t>The Angelus</a:t>
            </a:r>
            <a:endParaRPr lang="en-A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7"/>
          </p:nvPr>
        </p:nvSpPr>
        <p:spPr/>
        <p:txBody>
          <a:bodyPr/>
          <a:lstStyle/>
          <a:p>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3300"/>
                </a:solidFill>
                <a:effectLst/>
              </a:rPr>
              <a:t>Reader:</a:t>
            </a:r>
            <a:r>
              <a:rPr lang="en-AU" sz="2200" b="1" dirty="0" smtClean="0">
                <a:effectLst/>
              </a:rPr>
              <a:t>	Dearly beloved,</a:t>
            </a:r>
            <a:br>
              <a:rPr lang="en-AU" sz="2200" b="1" dirty="0" smtClean="0">
                <a:effectLst/>
              </a:rPr>
            </a:br>
            <a:r>
              <a:rPr lang="en-AU" sz="2200" b="1" dirty="0" smtClean="0">
                <a:effectLst/>
              </a:rPr>
              <a:t>it is my delight to talk to you about the Blessed Virgin Mary.</a:t>
            </a:r>
          </a:p>
          <a:p>
            <a:pPr marL="1162050" indent="-1162050" eaLnBrk="1" hangingPunct="1">
              <a:spcBef>
                <a:spcPts val="0"/>
              </a:spcBef>
              <a:spcAft>
                <a:spcPts val="1800"/>
              </a:spcAft>
              <a:buFont typeface="Wingdings" pitchFamily="2" charset="2"/>
              <a:buNone/>
              <a:defRPr/>
            </a:pPr>
            <a:r>
              <a:rPr lang="en-AU" sz="2200" b="1" dirty="0" smtClean="0">
                <a:effectLst/>
              </a:rPr>
              <a:t>	As a subject for my short talk, it has been assigned to me to speak about the true devotion to the Blessed Virgin. We say true devotion, because many are deceived in their devotion to her, thinking that they may do what they like, even sin, and Mary will save them.</a:t>
            </a: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1</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true devotion to the Blessed Virgin Mary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3300"/>
                </a:solidFill>
                <a:effectLst/>
              </a:rPr>
              <a:t>Reader:</a:t>
            </a:r>
            <a:r>
              <a:rPr lang="en-AU" sz="2200" b="1" dirty="0" smtClean="0">
                <a:effectLst/>
              </a:rPr>
              <a:t>	It is true that the true devotion to Mary is one of the marks of predestination as she herself, enlightened by the Holy Spirit proclaimed, </a:t>
            </a:r>
          </a:p>
          <a:p>
            <a:pPr marL="1162050" indent="-1162050" eaLnBrk="1" hangingPunct="1">
              <a:spcBef>
                <a:spcPts val="0"/>
              </a:spcBef>
              <a:spcAft>
                <a:spcPts val="1800"/>
              </a:spcAft>
              <a:buFont typeface="Wingdings" pitchFamily="2" charset="2"/>
              <a:buNone/>
              <a:defRPr/>
            </a:pPr>
            <a:r>
              <a:rPr lang="en-AU" sz="2200" b="1" dirty="0" smtClean="0">
                <a:effectLst/>
              </a:rPr>
              <a:t>	</a:t>
            </a:r>
            <a:r>
              <a:rPr lang="en-AU" sz="2200" i="1" dirty="0" smtClean="0">
                <a:effectLst/>
              </a:rPr>
              <a:t>“All generations shall call me blessed". </a:t>
            </a:r>
          </a:p>
          <a:p>
            <a:pPr marL="1162050" indent="-1162050" eaLnBrk="1" hangingPunct="1">
              <a:spcBef>
                <a:spcPts val="0"/>
              </a:spcBef>
              <a:spcAft>
                <a:spcPts val="1800"/>
              </a:spcAft>
              <a:buFont typeface="Wingdings" pitchFamily="2" charset="2"/>
              <a:buNone/>
              <a:defRPr/>
            </a:pPr>
            <a:r>
              <a:rPr lang="en-AU" sz="2200" b="1" dirty="0" smtClean="0">
                <a:effectLst/>
              </a:rPr>
              <a:t>	By “all generations” is here meant all those who are to be saved.</a:t>
            </a:r>
          </a:p>
        </p:txBody>
      </p:sp>
      <p:sp>
        <p:nvSpPr>
          <p:cNvPr id="4" name="Text Placeholder 3"/>
          <p:cNvSpPr>
            <a:spLocks noGrp="1"/>
          </p:cNvSpPr>
          <p:nvPr>
            <p:ph type="body" sz="quarter" idx="17"/>
          </p:nvPr>
        </p:nvSpPr>
        <p:spPr/>
        <p:txBody>
          <a:bodyPr/>
          <a:lstStyle/>
          <a:p>
            <a:r>
              <a:rPr lang="en-AU" sz="1800" dirty="0" smtClean="0">
                <a:solidFill>
                  <a:srgbClr val="FFFFCC"/>
                </a:solidFill>
                <a:cs typeface="Arial" pitchFamily="34" charset="0"/>
              </a:rPr>
              <a:t>Conference 1</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true devotion to the Blessed Virgin Mary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sz="quarter" idx="13"/>
          </p:nvPr>
        </p:nvSpPr>
        <p:spPr/>
        <p:txBody>
          <a:bodyPr/>
          <a:lstStyle/>
          <a:p>
            <a:pPr marL="1162050" indent="-1162050" eaLnBrk="1" hangingPunct="1">
              <a:spcBef>
                <a:spcPts val="0"/>
              </a:spcBef>
              <a:spcAft>
                <a:spcPts val="600"/>
              </a:spcAft>
              <a:buFont typeface="Wingdings" pitchFamily="2" charset="2"/>
              <a:buNone/>
              <a:defRPr/>
            </a:pPr>
            <a:r>
              <a:rPr lang="en-AU" sz="2200" b="1" dirty="0" smtClean="0">
                <a:solidFill>
                  <a:srgbClr val="FF3300"/>
                </a:solidFill>
                <a:effectLst/>
              </a:rPr>
              <a:t>Reader:</a:t>
            </a:r>
            <a:r>
              <a:rPr lang="en-AU" sz="2200" b="1" dirty="0" smtClean="0">
                <a:effectLst/>
              </a:rPr>
              <a:t>	</a:t>
            </a:r>
            <a:r>
              <a:rPr lang="en-AU" sz="2200" b="1" dirty="0" smtClean="0">
                <a:effectLst/>
                <a:cs typeface="Arial" charset="0"/>
              </a:rPr>
              <a:t>The saints who were truly devoted to Mary teach us that the true devotion consists  in imitating her in her virtues, especially that of humility, and that we have recourse to her in all our needs, both spiritual and temporal.</a:t>
            </a:r>
          </a:p>
          <a:p>
            <a:pPr marL="1162050" indent="-1162050" eaLnBrk="1" hangingPunct="1">
              <a:spcBef>
                <a:spcPts val="0"/>
              </a:spcBef>
              <a:spcAft>
                <a:spcPts val="600"/>
              </a:spcAft>
              <a:buFont typeface="Wingdings" pitchFamily="2" charset="2"/>
              <a:buNone/>
              <a:defRPr/>
            </a:pPr>
            <a:r>
              <a:rPr lang="en-AU" sz="2200" b="1" dirty="0" smtClean="0">
                <a:effectLst/>
                <a:cs typeface="Arial" charset="0"/>
              </a:rPr>
              <a:t>	</a:t>
            </a:r>
            <a:br>
              <a:rPr lang="en-AU" sz="2200" b="1" dirty="0" smtClean="0">
                <a:effectLst/>
                <a:cs typeface="Arial" charset="0"/>
              </a:rPr>
            </a:br>
            <a:r>
              <a:rPr lang="en-AU" sz="2200" b="1" dirty="0" smtClean="0">
                <a:effectLst/>
                <a:cs typeface="Arial" charset="0"/>
              </a:rPr>
              <a:t>I conclude by encouraging you to practice with perseverance in this true devotion to our Holy Mother Mary.</a:t>
            </a:r>
          </a:p>
          <a:p>
            <a:pPr marL="1162050" indent="-1162050" eaLnBrk="1" hangingPunct="1">
              <a:lnSpc>
                <a:spcPct val="90000"/>
              </a:lnSpc>
              <a:buFont typeface="Wingdings" pitchFamily="2" charset="2"/>
              <a:buNone/>
              <a:defRPr/>
            </a:pPr>
            <a:endParaRPr lang="en-AU" sz="2200" b="1" dirty="0" smtClean="0"/>
          </a:p>
          <a:p>
            <a:pPr eaLnBrk="1" hangingPunct="1">
              <a:lnSpc>
                <a:spcPct val="90000"/>
              </a:lnSpc>
              <a:buFont typeface="Wingdings" pitchFamily="2" charset="2"/>
              <a:buNone/>
              <a:defRPr/>
            </a:pPr>
            <a:endParaRPr lang="en-AU" sz="2200" b="1" dirty="0" smtClean="0"/>
          </a:p>
        </p:txBody>
      </p:sp>
      <p:sp>
        <p:nvSpPr>
          <p:cNvPr id="5" name="Text Placeholder 3"/>
          <p:cNvSpPr>
            <a:spLocks noGrp="1"/>
          </p:cNvSpPr>
          <p:nvPr>
            <p:ph type="body" sz="quarter" idx="17"/>
          </p:nvPr>
        </p:nvSpPr>
        <p:spPr>
          <a:xfrm>
            <a:off x="2268538" y="1844674"/>
            <a:ext cx="6407150" cy="720229"/>
          </a:xfrm>
        </p:spPr>
        <p:txBody>
          <a:bodyPr/>
          <a:lstStyle/>
          <a:p>
            <a:r>
              <a:rPr lang="en-AU" sz="1800" dirty="0" smtClean="0">
                <a:solidFill>
                  <a:srgbClr val="FFFFCC"/>
                </a:solidFill>
                <a:cs typeface="Arial" pitchFamily="34" charset="0"/>
              </a:rPr>
              <a:t>Conference 1</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true devotion to the Blessed Virgin Mary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quarter" idx="13"/>
          </p:nvPr>
        </p:nvSpPr>
        <p:spPr/>
        <p:txBody>
          <a:bodyPr/>
          <a:lstStyle/>
          <a:p>
            <a:pPr marL="1162050" indent="-1162050" eaLnBrk="1" hangingPunct="1">
              <a:spcBef>
                <a:spcPct val="0"/>
              </a:spcBef>
              <a:buFont typeface="Wingdings" pitchFamily="2" charset="2"/>
              <a:buNone/>
            </a:pPr>
            <a:r>
              <a:rPr lang="en-AU" sz="2200" b="1" dirty="0" smtClean="0">
                <a:solidFill>
                  <a:srgbClr val="FF0000"/>
                </a:solidFill>
                <a:effectLst/>
                <a:cs typeface="Arial" charset="0"/>
              </a:rPr>
              <a:t>Reader:</a:t>
            </a:r>
            <a:r>
              <a:rPr lang="en-AU" sz="2200" b="1" dirty="0" smtClean="0">
                <a:effectLst/>
                <a:cs typeface="Arial" charset="0"/>
              </a:rPr>
              <a:t> 	Dearly beloved,</a:t>
            </a:r>
          </a:p>
          <a:p>
            <a:pPr marL="1162050" indent="-1162050" eaLnBrk="1" hangingPunct="1">
              <a:spcBef>
                <a:spcPct val="0"/>
              </a:spcBef>
              <a:buFont typeface="Wingdings" pitchFamily="2" charset="2"/>
              <a:buNone/>
            </a:pPr>
            <a:r>
              <a:rPr lang="en-AU" sz="2200" b="1" dirty="0" smtClean="0">
                <a:effectLst/>
                <a:cs typeface="Arial" charset="0"/>
              </a:rPr>
              <a:t>	it is my delight to talk to you about the Blessed Virgin Mary. </a:t>
            </a:r>
            <a:br>
              <a:rPr lang="en-AU" sz="2200" b="1" dirty="0" smtClean="0">
                <a:effectLst/>
                <a:cs typeface="Arial" charset="0"/>
              </a:rPr>
            </a:br>
            <a:endParaRPr lang="en-AU" sz="2200" b="1" dirty="0" smtClean="0">
              <a:effectLst/>
              <a:cs typeface="Arial" charset="0"/>
            </a:endParaRPr>
          </a:p>
          <a:p>
            <a:pPr marL="1162050" indent="-1162050" eaLnBrk="1" hangingPunct="1">
              <a:spcBef>
                <a:spcPct val="0"/>
              </a:spcBef>
              <a:spcAft>
                <a:spcPts val="1800"/>
              </a:spcAft>
              <a:buFont typeface="Wingdings" pitchFamily="2" charset="2"/>
              <a:buNone/>
            </a:pPr>
            <a:r>
              <a:rPr lang="en-AU" sz="2200" b="1" dirty="0" smtClean="0">
                <a:effectLst/>
                <a:cs typeface="Arial" charset="0"/>
              </a:rPr>
              <a:t>	As a subject for my short talk it has been assigned to me to speak about the Divine Motherhood of the Blessed Virgin Mary; which means that she is the true mother of the Son of God, true God from true God.</a:t>
            </a:r>
          </a:p>
        </p:txBody>
      </p:sp>
      <p:sp>
        <p:nvSpPr>
          <p:cNvPr id="6" name="Text Placeholder 5"/>
          <p:cNvSpPr>
            <a:spLocks noGrp="1"/>
          </p:cNvSpPr>
          <p:nvPr>
            <p:ph type="body" sz="quarter" idx="17"/>
          </p:nvPr>
        </p:nvSpPr>
        <p:spPr/>
        <p:txBody>
          <a:bodyPr/>
          <a:lstStyle/>
          <a:p>
            <a:r>
              <a:rPr lang="en-AU" sz="1800" dirty="0" smtClean="0">
                <a:solidFill>
                  <a:srgbClr val="FFFFCC"/>
                </a:solidFill>
                <a:cs typeface="Arial" pitchFamily="34" charset="0"/>
              </a:rPr>
              <a:t>Conference 2</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Divine Motherhood of the Blessed Virgin Mary</a:t>
            </a:r>
          </a:p>
          <a:p>
            <a:endParaRPr lang="en-AU"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quarter" idx="13"/>
          </p:nvPr>
        </p:nvSpPr>
        <p:spPr/>
        <p:txBody>
          <a:bodyPr/>
          <a:lstStyle/>
          <a:p>
            <a:pPr marL="1162050" indent="-1162050" eaLnBrk="1" hangingPunct="1">
              <a:spcBef>
                <a:spcPct val="0"/>
              </a:spcBef>
              <a:spcAft>
                <a:spcPts val="1800"/>
              </a:spcAft>
              <a:buNone/>
            </a:pPr>
            <a:r>
              <a:rPr lang="en-AU" sz="2200" b="1" dirty="0" smtClean="0">
                <a:solidFill>
                  <a:srgbClr val="FF0000"/>
                </a:solidFill>
                <a:effectLst/>
                <a:cs typeface="Arial" charset="0"/>
              </a:rPr>
              <a:t>Reader:</a:t>
            </a:r>
            <a:r>
              <a:rPr lang="en-AU" sz="2200" b="1" dirty="0" smtClean="0">
                <a:effectLst/>
                <a:cs typeface="Arial" charset="0"/>
              </a:rPr>
              <a:t> 	He whom she conceived by the power of the Holy Spirit, has two natures - human and divine. Mary therefore, in the proper sense is the true Mother of God.</a:t>
            </a:r>
          </a:p>
          <a:p>
            <a:pPr marL="1162050" indent="-1162050" eaLnBrk="1" hangingPunct="1">
              <a:spcBef>
                <a:spcPct val="0"/>
              </a:spcBef>
              <a:spcAft>
                <a:spcPts val="1800"/>
              </a:spcAft>
              <a:buNone/>
            </a:pPr>
            <a:r>
              <a:rPr lang="en-AU" sz="2200" b="1" dirty="0" smtClean="0">
                <a:effectLst/>
                <a:cs typeface="Arial" charset="0"/>
              </a:rPr>
              <a:t>	Who can reach such a great state as this -  to be the Mother of God? </a:t>
            </a:r>
            <a:br>
              <a:rPr lang="en-AU" sz="2200" b="1" dirty="0" smtClean="0">
                <a:effectLst/>
                <a:cs typeface="Arial" charset="0"/>
              </a:rPr>
            </a:br>
            <a:r>
              <a:rPr lang="en-AU" sz="2200" b="1" dirty="0" smtClean="0">
                <a:effectLst/>
                <a:cs typeface="Arial" charset="0"/>
              </a:rPr>
              <a:t>Who can comprehend such a dignity?</a:t>
            </a:r>
            <a:endParaRPr lang="en-AU" sz="2200" b="1" i="1" dirty="0" smtClean="0">
              <a:effectLst/>
              <a:cs typeface="Arial" charset="0"/>
            </a:endParaRP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2</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Divine Motherhood of the Blessed Virgin Mary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quarter" idx="13"/>
          </p:nvPr>
        </p:nvSpPr>
        <p:spPr/>
        <p:txBody>
          <a:bodyPr/>
          <a:lstStyle/>
          <a:p>
            <a:pPr marL="1162050" indent="-1162050" eaLnBrk="1" hangingPunct="1">
              <a:spcBef>
                <a:spcPct val="0"/>
              </a:spcBef>
              <a:spcAft>
                <a:spcPts val="1800"/>
              </a:spcAft>
              <a:buNone/>
            </a:pPr>
            <a:r>
              <a:rPr lang="en-AU" sz="2200" b="1" dirty="0" smtClean="0">
                <a:solidFill>
                  <a:srgbClr val="FF0000"/>
                </a:solidFill>
                <a:effectLst/>
                <a:cs typeface="Arial" charset="0"/>
              </a:rPr>
              <a:t>Reader:</a:t>
            </a:r>
            <a:r>
              <a:rPr lang="en-AU" sz="2200" b="1" dirty="0" smtClean="0">
                <a:effectLst/>
                <a:cs typeface="Arial" charset="0"/>
              </a:rPr>
              <a:t> 	The Angels themselves wonder and bow their heads when they consider that God humbled himself before one of his creatures as a son towards his mother.</a:t>
            </a:r>
          </a:p>
          <a:p>
            <a:pPr marL="1162050" indent="-1162050" eaLnBrk="1" hangingPunct="1">
              <a:spcBef>
                <a:spcPct val="0"/>
              </a:spcBef>
              <a:spcAft>
                <a:spcPts val="1800"/>
              </a:spcAft>
              <a:buFont typeface="Wingdings" pitchFamily="2" charset="2"/>
              <a:buNone/>
            </a:pPr>
            <a:r>
              <a:rPr lang="en-AU" sz="2200" b="1" dirty="0" smtClean="0">
                <a:effectLst/>
                <a:cs typeface="Arial" charset="0"/>
              </a:rPr>
              <a:t>	Mary is therefore the Mother of God, and for this reason God exalted her to such a dignity that, in a way, God could not lift her to a greater dignity. </a:t>
            </a: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2</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Divine Motherhood of the Blessed Virgin Mary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b="1" dirty="0" smtClean="0">
                <a:solidFill>
                  <a:srgbClr val="FF0000"/>
                </a:solidFill>
                <a:effectLst/>
                <a:cs typeface="Arial" charset="0"/>
              </a:rPr>
              <a:t>All:</a:t>
            </a:r>
            <a:r>
              <a:rPr lang="en-AU" b="1" dirty="0" smtClean="0">
                <a:effectLst/>
                <a:cs typeface="Arial" charset="0"/>
              </a:rPr>
              <a:t>	In the name of the Father and of the Son and of the Holy Spirit.  Amen.</a:t>
            </a:r>
            <a:endParaRPr lang="en-AU" b="1" dirty="0" smtClean="0">
              <a:solidFill>
                <a:srgbClr val="FF0000"/>
              </a:solidFill>
              <a:effectLst/>
              <a:cs typeface="Arial" charset="0"/>
            </a:endParaRPr>
          </a:p>
          <a:p>
            <a:pPr marL="1162050" indent="-1162050" eaLnBrk="1" hangingPunct="1">
              <a:spcBef>
                <a:spcPct val="0"/>
              </a:spcBef>
              <a:spcAft>
                <a:spcPts val="1800"/>
              </a:spcAft>
              <a:buFont typeface="Wingdings" pitchFamily="2" charset="2"/>
              <a:buNone/>
            </a:pPr>
            <a:r>
              <a:rPr lang="en-AU" b="1" dirty="0" smtClean="0">
                <a:effectLst/>
                <a:cs typeface="Arial" charset="0"/>
              </a:rPr>
              <a:t>	We resolve to be poor, simple, meek, humble, to love being despised and to love one another with great charity.</a:t>
            </a:r>
            <a:endParaRPr lang="en-AU" b="1" dirty="0" smtClean="0">
              <a:solidFill>
                <a:srgbClr val="FF0000"/>
              </a:solidFill>
              <a:effectLst/>
              <a:cs typeface="Arial" charset="0"/>
            </a:endParaRPr>
          </a:p>
          <a:p>
            <a:pPr marL="1162050" indent="-1162050" eaLnBrk="1" hangingPunct="1">
              <a:spcBef>
                <a:spcPct val="0"/>
              </a:spcBef>
              <a:spcAft>
                <a:spcPts val="1800"/>
              </a:spcAft>
              <a:buFont typeface="Wingdings" pitchFamily="2" charset="2"/>
              <a:buNone/>
            </a:pPr>
            <a:r>
              <a:rPr lang="en-AU" b="1" dirty="0" smtClean="0">
                <a:solidFill>
                  <a:srgbClr val="FF0000"/>
                </a:solidFill>
                <a:effectLst/>
                <a:cs typeface="Arial" charset="0"/>
              </a:rPr>
              <a:t>Leader:</a:t>
            </a:r>
            <a:r>
              <a:rPr lang="en-AU" b="1" dirty="0" smtClean="0">
                <a:effectLst/>
                <a:cs typeface="Arial" charset="0"/>
              </a:rPr>
              <a:t>	Fear the Lord and give God honour, </a:t>
            </a:r>
            <a:br>
              <a:rPr lang="en-AU" b="1" dirty="0" smtClean="0">
                <a:effectLst/>
                <a:cs typeface="Arial" charset="0"/>
              </a:rPr>
            </a:br>
            <a:r>
              <a:rPr lang="en-AU" b="1" dirty="0" smtClean="0">
                <a:effectLst/>
                <a:cs typeface="Arial" charset="0"/>
              </a:rPr>
              <a:t>for the hour of  God’s Judgement has come; let us adore God, who made heaven and earth, the sea and the springs of water.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quarter" idx="13"/>
          </p:nvPr>
        </p:nvSpPr>
        <p:spPr/>
        <p:txBody>
          <a:bodyPr/>
          <a:lstStyle/>
          <a:p>
            <a:pPr marL="1162050" indent="-1162050" eaLnBrk="1" hangingPunct="1">
              <a:spcBef>
                <a:spcPct val="0"/>
              </a:spcBef>
              <a:spcAft>
                <a:spcPts val="1800"/>
              </a:spcAft>
              <a:buNone/>
            </a:pPr>
            <a:r>
              <a:rPr lang="en-AU" sz="2200" b="1" dirty="0" smtClean="0">
                <a:solidFill>
                  <a:srgbClr val="FF0000"/>
                </a:solidFill>
                <a:effectLst/>
                <a:cs typeface="Arial" charset="0"/>
              </a:rPr>
              <a:t>Reader:</a:t>
            </a:r>
            <a:r>
              <a:rPr lang="en-AU" sz="2200" b="1" dirty="0" smtClean="0">
                <a:effectLst/>
                <a:cs typeface="Arial" charset="0"/>
              </a:rPr>
              <a:t> 	It is impossible therefore, that those who recognise the greatness of Mary, will refuse to venerate her and seek her intercession in their needs.</a:t>
            </a:r>
          </a:p>
          <a:p>
            <a:pPr marL="1162050" indent="-1162050" eaLnBrk="1" hangingPunct="1">
              <a:spcBef>
                <a:spcPct val="0"/>
              </a:spcBef>
              <a:spcAft>
                <a:spcPts val="1800"/>
              </a:spcAft>
              <a:buFont typeface="Wingdings" pitchFamily="2" charset="2"/>
              <a:buNone/>
            </a:pPr>
            <a:r>
              <a:rPr lang="en-AU" sz="2200" b="1" dirty="0" smtClean="0">
                <a:effectLst/>
                <a:cs typeface="Arial" charset="0"/>
              </a:rPr>
              <a:t>	I conclude by encouraging you to rejoice in the great favours bestowed on Mary and from which we are also sharing.</a:t>
            </a:r>
            <a:endParaRPr lang="en-AU" sz="2200" b="1" i="1" dirty="0" smtClean="0">
              <a:effectLst/>
              <a:cs typeface="Arial" charset="0"/>
            </a:endParaRPr>
          </a:p>
          <a:p>
            <a:pPr marL="1162050" indent="-1162050" eaLnBrk="1" hangingPunct="1">
              <a:lnSpc>
                <a:spcPct val="80000"/>
              </a:lnSpc>
              <a:buFont typeface="Wingdings" pitchFamily="2" charset="2"/>
              <a:buNone/>
            </a:pPr>
            <a:endParaRPr lang="en-AU" sz="2200" b="1" dirty="0" smtClean="0">
              <a:effectLst/>
              <a:cs typeface="Arial" charset="0"/>
            </a:endParaRP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2</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Divine Motherhood of the Blessed Virgin Mary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Dearly beloved, </a:t>
            </a:r>
            <a:br>
              <a:rPr lang="en-AU" sz="2200" b="1" dirty="0" smtClean="0">
                <a:effectLst/>
                <a:cs typeface="Arial" charset="0"/>
              </a:rPr>
            </a:br>
            <a:r>
              <a:rPr lang="en-AU" sz="2200" b="1" dirty="0" smtClean="0">
                <a:effectLst/>
                <a:cs typeface="Arial" charset="0"/>
              </a:rPr>
              <a:t>it is my delight to talk to you about the Blessed Virgin Mary.</a:t>
            </a:r>
          </a:p>
          <a:p>
            <a:pPr marL="1162050" indent="-1162050" eaLnBrk="1" hangingPunct="1">
              <a:spcBef>
                <a:spcPct val="0"/>
              </a:spcBef>
              <a:spcAft>
                <a:spcPts val="1800"/>
              </a:spcAft>
              <a:buFont typeface="Wingdings" pitchFamily="2" charset="2"/>
              <a:buNone/>
            </a:pPr>
            <a:r>
              <a:rPr lang="en-AU" sz="2200" b="1" dirty="0" smtClean="0">
                <a:effectLst/>
                <a:cs typeface="Arial" charset="0"/>
              </a:rPr>
              <a:t>	As a subject for my short talk it has been assigned to me to speak about the</a:t>
            </a:r>
            <a:r>
              <a:rPr lang="en-AU" sz="2200" b="1" i="1" dirty="0" smtClean="0">
                <a:effectLst/>
                <a:cs typeface="Arial" charset="0"/>
              </a:rPr>
              <a:t> </a:t>
            </a:r>
            <a:r>
              <a:rPr lang="en-AU" sz="2200" b="1" dirty="0" smtClean="0">
                <a:effectLst/>
                <a:cs typeface="Arial" charset="0"/>
              </a:rPr>
              <a:t>Immaculate Conception of the Blessed Virgin Mary.</a:t>
            </a:r>
            <a:endParaRPr lang="en-AU" sz="2200" i="1" dirty="0" smtClean="0">
              <a:effectLst/>
              <a:cs typeface="Arial" charset="0"/>
            </a:endParaRPr>
          </a:p>
        </p:txBody>
      </p:sp>
      <p:sp>
        <p:nvSpPr>
          <p:cNvPr id="5" name="Text Placeholder 4"/>
          <p:cNvSpPr>
            <a:spLocks noGrp="1"/>
          </p:cNvSpPr>
          <p:nvPr>
            <p:ph type="body" sz="quarter" idx="17"/>
          </p:nvPr>
        </p:nvSpPr>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Despite being conceived from a human father and a human mother, Mary  was exempted from the common guilt of the descendants of Adam, who, through his disobedience made all humanity the children of God's anger.</a:t>
            </a:r>
            <a:endParaRPr lang="en-AU" sz="2200" i="1" dirty="0" smtClean="0">
              <a:effectLst/>
              <a:cs typeface="Arial" charset="0"/>
            </a:endParaRPr>
          </a:p>
        </p:txBody>
      </p:sp>
      <p:sp>
        <p:nvSpPr>
          <p:cNvPr id="6" name="Text Placeholder 4"/>
          <p:cNvSpPr>
            <a:spLocks noGrp="1"/>
          </p:cNvSpPr>
          <p:nvPr>
            <p:ph type="body" sz="quarter" idx="17"/>
          </p:nvPr>
        </p:nvSpPr>
        <p:spPr>
          <a:xfrm>
            <a:off x="2268538" y="1844674"/>
            <a:ext cx="6407150" cy="720229"/>
          </a:xfrm>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This privilege is so dear to the heart of Mary. In one of the apparitions at Lourdes, St. Bernadette </a:t>
            </a:r>
            <a:r>
              <a:rPr lang="en-AU" sz="2200" b="1" dirty="0" err="1" smtClean="0">
                <a:effectLst/>
                <a:cs typeface="Arial" charset="0"/>
              </a:rPr>
              <a:t>Soubirous</a:t>
            </a:r>
            <a:r>
              <a:rPr lang="en-AU" sz="2200" b="1" dirty="0" smtClean="0">
                <a:effectLst/>
                <a:cs typeface="Arial" charset="0"/>
              </a:rPr>
              <a:t> asked the Mother of God her name. Mary, lifting her eyes towards heaven answered: </a:t>
            </a:r>
          </a:p>
          <a:p>
            <a:pPr marL="1162050" indent="-1162050" eaLnBrk="1" hangingPunct="1">
              <a:spcBef>
                <a:spcPct val="0"/>
              </a:spcBef>
              <a:spcAft>
                <a:spcPts val="1800"/>
              </a:spcAft>
              <a:buFont typeface="Wingdings" pitchFamily="2" charset="2"/>
              <a:buNone/>
            </a:pPr>
            <a:r>
              <a:rPr lang="en-AU" sz="2200" b="1" dirty="0" smtClean="0">
                <a:effectLst/>
                <a:cs typeface="Arial" charset="0"/>
              </a:rPr>
              <a:t>	“</a:t>
            </a:r>
            <a:r>
              <a:rPr lang="en-AU" sz="2200" i="1" dirty="0" smtClean="0">
                <a:effectLst/>
                <a:cs typeface="Arial" charset="0"/>
              </a:rPr>
              <a:t>I am the Immaculate Conception”. </a:t>
            </a:r>
          </a:p>
        </p:txBody>
      </p:sp>
      <p:sp>
        <p:nvSpPr>
          <p:cNvPr id="6" name="Text Placeholder 4"/>
          <p:cNvSpPr>
            <a:spLocks noGrp="1"/>
          </p:cNvSpPr>
          <p:nvPr>
            <p:ph type="body" sz="quarter" idx="17"/>
          </p:nvPr>
        </p:nvSpPr>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Mary has also showed her power and love to this special privilege by the diffusion of the </a:t>
            </a:r>
            <a:r>
              <a:rPr lang="en-AU" sz="2200" dirty="0" smtClean="0">
                <a:effectLst/>
                <a:cs typeface="Arial" charset="0"/>
              </a:rPr>
              <a:t>'Miraculous Medal'</a:t>
            </a:r>
            <a:r>
              <a:rPr lang="en-AU" sz="2200" b="1" dirty="0" smtClean="0">
                <a:effectLst/>
                <a:cs typeface="Arial" charset="0"/>
              </a:rPr>
              <a:t> designed and ordered by herself and which it bears the inscription: </a:t>
            </a:r>
          </a:p>
          <a:p>
            <a:pPr marL="1162050" indent="0" eaLnBrk="1" hangingPunct="1">
              <a:spcBef>
                <a:spcPct val="0"/>
              </a:spcBef>
              <a:spcAft>
                <a:spcPts val="1800"/>
              </a:spcAft>
              <a:buFont typeface="Wingdings" pitchFamily="2" charset="2"/>
              <a:buNone/>
            </a:pPr>
            <a:r>
              <a:rPr lang="en-AU" sz="2200" i="1" dirty="0" smtClean="0">
                <a:effectLst/>
                <a:cs typeface="Arial" charset="0"/>
              </a:rPr>
              <a:t>“O Mary conceived without original sin, pray for us who have recourse to you”.</a:t>
            </a:r>
          </a:p>
          <a:p>
            <a:pPr marL="1162050" indent="-1162050" eaLnBrk="1" hangingPunct="1">
              <a:spcBef>
                <a:spcPct val="0"/>
              </a:spcBef>
              <a:buFont typeface="Wingdings" pitchFamily="2" charset="2"/>
              <a:buNone/>
            </a:pPr>
            <a:endParaRPr lang="en-AU" sz="2200" b="1" dirty="0" smtClean="0">
              <a:effectLst/>
              <a:cs typeface="Arial" charset="0"/>
            </a:endParaRPr>
          </a:p>
        </p:txBody>
      </p:sp>
      <p:sp>
        <p:nvSpPr>
          <p:cNvPr id="8" name="Text Placeholder 4"/>
          <p:cNvSpPr>
            <a:spLocks noGrp="1"/>
          </p:cNvSpPr>
          <p:nvPr>
            <p:ph type="body" sz="quarter" idx="17"/>
          </p:nvPr>
        </p:nvSpPr>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In her Immaculate Conception Mary received the blessings of the most Holy Trinity. God the Father blessed her and chose her as his true Daughter; God the Son blessed her and chose her as his true Mother and God the Holy Spirit chose her as his unique Spouse for the generation of the Son of God as man.</a:t>
            </a:r>
          </a:p>
        </p:txBody>
      </p:sp>
      <p:sp>
        <p:nvSpPr>
          <p:cNvPr id="6" name="Text Placeholder 4"/>
          <p:cNvSpPr>
            <a:spLocks noGrp="1"/>
          </p:cNvSpPr>
          <p:nvPr>
            <p:ph type="body" sz="quarter" idx="17"/>
          </p:nvPr>
        </p:nvSpPr>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If Mary was not exempt from the stain of original sin, Satan would have prided himself in having for some time as his subject, she, who was to become the Mother of God.</a:t>
            </a:r>
          </a:p>
          <a:p>
            <a:pPr marL="1162050" indent="-1162050" eaLnBrk="1" hangingPunct="1">
              <a:spcBef>
                <a:spcPct val="0"/>
              </a:spcBef>
              <a:spcAft>
                <a:spcPts val="1800"/>
              </a:spcAft>
              <a:buNone/>
            </a:pPr>
            <a:r>
              <a:rPr lang="en-AU" sz="2200" b="1" dirty="0" smtClean="0">
                <a:effectLst/>
                <a:cs typeface="Arial" charset="0"/>
              </a:rPr>
              <a:t>	Who can imagine that Satan would be granted this honour to say that Mary, the Mother of God, was for some time his slave?</a:t>
            </a:r>
          </a:p>
          <a:p>
            <a:pPr marL="1162050" indent="-1162050" eaLnBrk="1" hangingPunct="1">
              <a:spcBef>
                <a:spcPct val="0"/>
              </a:spcBef>
              <a:buFont typeface="Wingdings" pitchFamily="2" charset="2"/>
              <a:buNone/>
            </a:pPr>
            <a:endParaRPr lang="en-AU" sz="2200" b="1" dirty="0" smtClean="0">
              <a:effectLst/>
              <a:cs typeface="Arial" charset="0"/>
            </a:endParaRPr>
          </a:p>
        </p:txBody>
      </p:sp>
      <p:sp>
        <p:nvSpPr>
          <p:cNvPr id="6" name="Text Placeholder 4"/>
          <p:cNvSpPr>
            <a:spLocks noGrp="1"/>
          </p:cNvSpPr>
          <p:nvPr>
            <p:ph type="body" sz="quarter" idx="17"/>
          </p:nvPr>
        </p:nvSpPr>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I conclude by encouraging you to call often to her by this special prayer: </a:t>
            </a:r>
          </a:p>
          <a:p>
            <a:pPr marL="1162050" indent="-1162050" eaLnBrk="1" hangingPunct="1">
              <a:spcBef>
                <a:spcPts val="0"/>
              </a:spcBef>
              <a:spcAft>
                <a:spcPts val="1800"/>
              </a:spcAft>
              <a:buFont typeface="Wingdings" pitchFamily="2" charset="2"/>
              <a:buNone/>
            </a:pPr>
            <a:r>
              <a:rPr lang="en-AU" sz="2200" b="1" dirty="0" smtClean="0">
                <a:effectLst/>
                <a:cs typeface="Arial" charset="0"/>
              </a:rPr>
              <a:t>	</a:t>
            </a:r>
            <a:r>
              <a:rPr lang="en-AU" sz="2200" i="1" dirty="0" smtClean="0">
                <a:effectLst/>
                <a:cs typeface="Arial" charset="0"/>
              </a:rPr>
              <a:t>“O Mary conceived without original sin, pray for us who have recourse to you”.</a:t>
            </a:r>
          </a:p>
          <a:p>
            <a:pPr marL="1162050" indent="-1162050" eaLnBrk="1" hangingPunct="1">
              <a:spcBef>
                <a:spcPct val="0"/>
              </a:spcBef>
              <a:buFont typeface="Wingdings" pitchFamily="2" charset="2"/>
              <a:buNone/>
            </a:pPr>
            <a:endParaRPr lang="en-AU" sz="2200" b="1" dirty="0" smtClean="0">
              <a:effectLst/>
              <a:cs typeface="Arial" charset="0"/>
            </a:endParaRPr>
          </a:p>
        </p:txBody>
      </p:sp>
      <p:sp>
        <p:nvSpPr>
          <p:cNvPr id="7" name="Text Placeholder 4"/>
          <p:cNvSpPr>
            <a:spLocks noGrp="1"/>
          </p:cNvSpPr>
          <p:nvPr>
            <p:ph type="body" sz="quarter" idx="17"/>
          </p:nvPr>
        </p:nvSpPr>
        <p:spPr/>
        <p:txBody>
          <a:bodyPr lIns="0" rIns="0"/>
          <a:lstStyle/>
          <a:p>
            <a:pPr>
              <a:defRPr/>
            </a:pPr>
            <a:r>
              <a:rPr lang="en-AU" sz="1800" dirty="0" smtClean="0">
                <a:solidFill>
                  <a:srgbClr val="FFFFCC"/>
                </a:solidFill>
                <a:cs typeface="Arial" pitchFamily="34" charset="0"/>
              </a:rPr>
              <a:t>Conference 3</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200" dirty="0" smtClean="0">
                <a:solidFill>
                  <a:schemeClr val="hlink"/>
                </a:solidFill>
                <a:cs typeface="Arial" pitchFamily="34" charset="0"/>
              </a:rPr>
              <a:t>The Immaculate Conception of the Blessed Virgin Mary</a:t>
            </a:r>
            <a:endParaRPr lang="en-AU" sz="2200"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b="1" dirty="0" smtClean="0">
                <a:solidFill>
                  <a:srgbClr val="FF0000"/>
                </a:solidFill>
                <a:effectLst/>
                <a:cs typeface="Arial" charset="0"/>
              </a:rPr>
              <a:t>All:</a:t>
            </a:r>
            <a:r>
              <a:rPr lang="en-AU" b="1" dirty="0" smtClean="0">
                <a:effectLst/>
                <a:cs typeface="Arial" charset="0"/>
              </a:rPr>
              <a:t>	Great and wonderful are your works, </a:t>
            </a:r>
            <a:br>
              <a:rPr lang="en-AU" b="1" dirty="0" smtClean="0">
                <a:effectLst/>
                <a:cs typeface="Arial" charset="0"/>
              </a:rPr>
            </a:br>
            <a:r>
              <a:rPr lang="en-AU" b="1" dirty="0" smtClean="0">
                <a:effectLst/>
                <a:cs typeface="Arial" charset="0"/>
              </a:rPr>
              <a:t>O Lord God Almighty.</a:t>
            </a:r>
          </a:p>
          <a:p>
            <a:pPr marL="1162050" indent="-1162050" eaLnBrk="1" hangingPunct="1">
              <a:spcBef>
                <a:spcPct val="0"/>
              </a:spcBef>
              <a:spcAft>
                <a:spcPts val="1800"/>
              </a:spcAft>
              <a:buFont typeface="Wingdings" pitchFamily="2" charset="2"/>
              <a:buNone/>
            </a:pPr>
            <a:r>
              <a:rPr lang="en-AU" b="1" dirty="0" smtClean="0">
                <a:effectLst/>
                <a:cs typeface="Arial" charset="0"/>
              </a:rPr>
              <a:t>	Just and true are all your ways, </a:t>
            </a:r>
            <a:br>
              <a:rPr lang="en-AU" b="1" dirty="0" smtClean="0">
                <a:effectLst/>
                <a:cs typeface="Arial" charset="0"/>
              </a:rPr>
            </a:br>
            <a:r>
              <a:rPr lang="en-AU" b="1" dirty="0" smtClean="0">
                <a:effectLst/>
                <a:cs typeface="Arial" charset="0"/>
              </a:rPr>
              <a:t>O King of ages.</a:t>
            </a:r>
          </a:p>
          <a:p>
            <a:pPr marL="1162050" indent="-1162050" eaLnBrk="1" hangingPunct="1">
              <a:spcBef>
                <a:spcPct val="0"/>
              </a:spcBef>
              <a:spcAft>
                <a:spcPts val="1800"/>
              </a:spcAft>
              <a:buFont typeface="Wingdings" pitchFamily="2" charset="2"/>
              <a:buNone/>
            </a:pPr>
            <a:r>
              <a:rPr lang="en-AU" b="1" dirty="0" smtClean="0">
                <a:effectLst/>
                <a:cs typeface="Arial" charset="0"/>
              </a:rPr>
              <a:t>	Who shall not fear you, O Lord?</a:t>
            </a:r>
            <a:br>
              <a:rPr lang="en-AU" b="1" dirty="0" smtClean="0">
                <a:effectLst/>
                <a:cs typeface="Arial" charset="0"/>
              </a:rPr>
            </a:br>
            <a:r>
              <a:rPr lang="en-AU" b="1" dirty="0" smtClean="0">
                <a:effectLst/>
                <a:cs typeface="Arial" charset="0"/>
              </a:rPr>
              <a:t>And who shall not magnify your name?</a:t>
            </a:r>
          </a:p>
          <a:p>
            <a:pPr marL="1162050" indent="-1162050" eaLnBrk="1" hangingPunct="1">
              <a:spcBef>
                <a:spcPct val="0"/>
              </a:spcBef>
              <a:spcAft>
                <a:spcPts val="1800"/>
              </a:spcAft>
              <a:buFont typeface="Wingdings" pitchFamily="2" charset="2"/>
              <a:buNone/>
            </a:pPr>
            <a:r>
              <a:rPr lang="en-AU" b="1" dirty="0" smtClean="0">
                <a:effectLst/>
                <a:cs typeface="Arial" charset="0"/>
              </a:rPr>
              <a:t>	For you alone are good and merciful.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	Dearly beloved,</a:t>
            </a:r>
            <a:br>
              <a:rPr lang="en-AU" sz="2200" b="1" dirty="0" smtClean="0">
                <a:effectLst/>
                <a:cs typeface="Arial" charset="0"/>
              </a:rPr>
            </a:br>
            <a:r>
              <a:rPr lang="en-AU" sz="2200" b="1" dirty="0" smtClean="0">
                <a:effectLst/>
                <a:cs typeface="Arial" charset="0"/>
              </a:rPr>
              <a:t>it is my delight to talk to you about the Blessed Virgin Mary.</a:t>
            </a:r>
          </a:p>
          <a:p>
            <a:pPr marL="1162050" indent="-1162050" eaLnBrk="1" hangingPunct="1">
              <a:spcBef>
                <a:spcPct val="0"/>
              </a:spcBef>
              <a:spcAft>
                <a:spcPts val="1800"/>
              </a:spcAft>
              <a:buFont typeface="Wingdings" pitchFamily="2" charset="2"/>
              <a:buNone/>
            </a:pPr>
            <a:r>
              <a:rPr lang="en-AU" sz="2200" b="1" dirty="0" smtClean="0">
                <a:effectLst/>
                <a:cs typeface="Arial" charset="0"/>
              </a:rPr>
              <a:t>	As a subject for my short talk it has been assigned to me to speak about the birth of the Blessed Virgin Mary, who, after nine months enclosed in the holy womb of her mother, blessed Anne, appeared to the light of the world so as to be the mother of the true light, Jesus Christ.</a:t>
            </a:r>
          </a:p>
        </p:txBody>
      </p:sp>
      <p:sp>
        <p:nvSpPr>
          <p:cNvPr id="5" name="Text Placeholder 4"/>
          <p:cNvSpPr>
            <a:spLocks noGrp="1"/>
          </p:cNvSpPr>
          <p:nvPr>
            <p:ph type="body" sz="quarter" idx="17"/>
          </p:nvPr>
        </p:nvSpPr>
        <p:spPr/>
        <p:txBody>
          <a:bodyPr/>
          <a:lstStyle/>
          <a:p>
            <a:pPr>
              <a:defRPr/>
            </a:pPr>
            <a:r>
              <a:rPr lang="en-AU" sz="1800" dirty="0" smtClean="0">
                <a:solidFill>
                  <a:srgbClr val="FFFFCC"/>
                </a:solidFill>
                <a:cs typeface="Arial" pitchFamily="34" charset="0"/>
              </a:rPr>
              <a:t>Conference 4</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Birth of the Blessed Virgin Mary</a:t>
            </a:r>
            <a:endParaRPr lang="en-AU"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quarter" idx="13"/>
          </p:nvPr>
        </p:nvSpPr>
        <p:spPr/>
        <p:txBody>
          <a:bodyPr/>
          <a:lstStyle/>
          <a:p>
            <a:pPr marL="1162050" indent="-1162050" eaLnBrk="1" hangingPunct="1">
              <a:spcBef>
                <a:spcPct val="0"/>
              </a:spcBef>
              <a:buFont typeface="Wingdings" pitchFamily="2" charset="2"/>
              <a:buNone/>
            </a:pPr>
            <a:r>
              <a:rPr lang="en-AU" sz="2200" b="1" dirty="0" smtClean="0">
                <a:solidFill>
                  <a:srgbClr val="FF3300"/>
                </a:solidFill>
                <a:effectLst/>
                <a:cs typeface="Arial" charset="0"/>
              </a:rPr>
              <a:t>Reader: </a:t>
            </a:r>
            <a:r>
              <a:rPr lang="en-AU" sz="2200" b="1" dirty="0" smtClean="0">
                <a:effectLst/>
                <a:cs typeface="Arial" charset="0"/>
              </a:rPr>
              <a:t>	Her birth was the cause of joy for everybody. The angels rejoiced because they see in her the Mother of their Lord; her parents Joachim and Anne, relatives and friends and the whole world also rejoiced because the Mother of the Saviour was born.</a:t>
            </a:r>
          </a:p>
        </p:txBody>
      </p:sp>
      <p:sp>
        <p:nvSpPr>
          <p:cNvPr id="5" name="Text Placeholder 4"/>
          <p:cNvSpPr>
            <a:spLocks noGrp="1"/>
          </p:cNvSpPr>
          <p:nvPr>
            <p:ph type="body" sz="quarter" idx="17"/>
          </p:nvPr>
        </p:nvSpPr>
        <p:spPr/>
        <p:txBody>
          <a:bodyPr/>
          <a:lstStyle/>
          <a:p>
            <a:pPr>
              <a:defRPr/>
            </a:pPr>
            <a:r>
              <a:rPr lang="en-AU" sz="1800" dirty="0" smtClean="0">
                <a:solidFill>
                  <a:srgbClr val="FFFFCC"/>
                </a:solidFill>
                <a:cs typeface="Arial" pitchFamily="34" charset="0"/>
              </a:rPr>
              <a:t>Conference 4</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Birth of the Blessed Virgin Mary</a:t>
            </a:r>
            <a:endParaRPr lang="en-AU" dirty="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quarter" idx="13"/>
          </p:nvPr>
        </p:nvSpPr>
        <p:spPr/>
        <p:txBody>
          <a:bodyPr/>
          <a:lstStyle/>
          <a:p>
            <a:pPr marL="1162050" indent="-1162050" eaLnBrk="1" hangingPunct="1">
              <a:spcBef>
                <a:spcPct val="0"/>
              </a:spcBef>
              <a:spcAft>
                <a:spcPts val="1800"/>
              </a:spcAft>
              <a:buFont typeface="Wingdings" pitchFamily="2" charset="2"/>
              <a:buNone/>
            </a:pPr>
            <a:r>
              <a:rPr lang="en-AU" sz="2200" b="1" dirty="0" smtClean="0">
                <a:solidFill>
                  <a:srgbClr val="FF0000"/>
                </a:solidFill>
                <a:effectLst/>
                <a:cs typeface="Arial" charset="0"/>
              </a:rPr>
              <a:t>Reader: </a:t>
            </a:r>
            <a:r>
              <a:rPr lang="en-AU" sz="2200" b="1" dirty="0" smtClean="0">
                <a:effectLst/>
                <a:cs typeface="Arial" charset="0"/>
              </a:rPr>
              <a:t>	This child, wrapped in swaddling clothes was born to become Queen of Heaven where she would reign after living through long sufferings in this world.</a:t>
            </a:r>
          </a:p>
          <a:p>
            <a:pPr marL="1162050" indent="0" eaLnBrk="1" hangingPunct="1">
              <a:spcBef>
                <a:spcPct val="0"/>
              </a:spcBef>
              <a:spcAft>
                <a:spcPts val="1800"/>
              </a:spcAft>
              <a:buFont typeface="Wingdings" pitchFamily="2" charset="2"/>
              <a:buNone/>
            </a:pPr>
            <a:r>
              <a:rPr lang="en-AU" sz="2200" b="1" dirty="0" smtClean="0">
                <a:effectLst/>
                <a:cs typeface="Arial" charset="0"/>
              </a:rPr>
              <a:t>She was born to lead a life totally consecrated to God as a true and faithful servant ready to submit always to God’s will.</a:t>
            </a: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4</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Birth of the Blessed Virgin Mary</a:t>
            </a:r>
            <a:endParaRPr lang="en-AU" dirty="0" smtClean="0">
              <a:solidFill>
                <a:schemeClr val="hlink"/>
              </a:solidFill>
              <a:effectLst>
                <a:outerShdw blurRad="38100" dist="38100" dir="2700000" algn="tl">
                  <a:srgbClr val="000000">
                    <a:alpha val="43137"/>
                  </a:srgbClr>
                </a:outerShdw>
              </a:effectLst>
              <a:cs typeface="Arial" pitchFamily="34" charset="0"/>
            </a:endParaRPr>
          </a:p>
          <a:p>
            <a:endParaRPr lang="en-A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quarter" idx="13"/>
          </p:nvPr>
        </p:nvSpPr>
        <p:spPr/>
        <p:txBody>
          <a:bodyPr/>
          <a:lstStyle/>
          <a:p>
            <a:pPr marL="1162050" indent="-1162050" eaLnBrk="1" hangingPunct="1">
              <a:spcBef>
                <a:spcPct val="0"/>
              </a:spcBef>
              <a:spcAft>
                <a:spcPts val="1800"/>
              </a:spcAft>
              <a:buNone/>
            </a:pPr>
            <a:r>
              <a:rPr lang="en-AU" sz="2200" b="1" dirty="0" smtClean="0">
                <a:solidFill>
                  <a:srgbClr val="FF0000"/>
                </a:solidFill>
                <a:effectLst/>
                <a:cs typeface="Arial" charset="0"/>
              </a:rPr>
              <a:t>Reader: </a:t>
            </a:r>
            <a:r>
              <a:rPr lang="en-AU" sz="2200" b="1" dirty="0" smtClean="0">
                <a:effectLst/>
                <a:cs typeface="Arial" charset="0"/>
              </a:rPr>
              <a:t>	Her Parents gave her the name of Mary, a name that was to be for all mankind a source of light and power and a glory to her.</a:t>
            </a:r>
          </a:p>
          <a:p>
            <a:pPr marL="1162050" indent="-1162050" eaLnBrk="1" hangingPunct="1">
              <a:spcBef>
                <a:spcPct val="0"/>
              </a:spcBef>
              <a:spcAft>
                <a:spcPts val="1800"/>
              </a:spcAft>
              <a:buNone/>
            </a:pPr>
            <a:r>
              <a:rPr lang="en-AU" sz="2200" b="1" dirty="0" smtClean="0">
                <a:effectLst/>
                <a:cs typeface="Arial" charset="0"/>
              </a:rPr>
              <a:t>	I conclude by encouraging you to pronounce often this name Mary which, serves as a shield against all our enemies, both spiritual and temporal.</a:t>
            </a:r>
            <a:endParaRPr lang="en-AU" sz="2200" b="1" i="1" dirty="0" smtClean="0">
              <a:effectLst/>
              <a:cs typeface="Arial" charset="0"/>
            </a:endParaRP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4</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Birth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a:p>
            <a:endParaRPr lang="en-A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Dearly beloved,</a:t>
            </a:r>
            <a:br>
              <a:rPr lang="en-AU" sz="2200" b="1" dirty="0" smtClean="0">
                <a:effectLst/>
              </a:rPr>
            </a:br>
            <a:r>
              <a:rPr lang="en-AU" sz="2200" b="1" dirty="0" smtClean="0">
                <a:effectLst/>
              </a:rPr>
              <a:t>it is my delight to talk to you about the Blessed Virgin Mary.</a:t>
            </a:r>
          </a:p>
          <a:p>
            <a:pPr marL="1162050" indent="-1162050" eaLnBrk="1" hangingPunct="1">
              <a:spcBef>
                <a:spcPts val="0"/>
              </a:spcBef>
              <a:spcAft>
                <a:spcPts val="1800"/>
              </a:spcAft>
              <a:buFont typeface="Wingdings" pitchFamily="2" charset="2"/>
              <a:buNone/>
              <a:defRPr/>
            </a:pPr>
            <a:r>
              <a:rPr lang="en-AU" sz="2200" b="1" dirty="0" smtClean="0">
                <a:effectLst/>
              </a:rPr>
              <a:t>	As a subject for my short talk it has been assigned to me to speak about the</a:t>
            </a:r>
            <a:r>
              <a:rPr lang="en-AU" sz="2200" b="1" i="1" dirty="0" smtClean="0">
                <a:effectLst/>
              </a:rPr>
              <a:t> </a:t>
            </a:r>
            <a:r>
              <a:rPr lang="en-AU" sz="2200" b="1" dirty="0" smtClean="0">
                <a:effectLst/>
              </a:rPr>
              <a:t>Annunciation of the Blessed Virgin Mary.</a:t>
            </a:r>
          </a:p>
        </p:txBody>
      </p:sp>
      <p:sp>
        <p:nvSpPr>
          <p:cNvPr id="4" name="Rectangle 2"/>
          <p:cNvSpPr txBox="1">
            <a:spLocks noRot="1" noChangeArrowheads="1"/>
          </p:cNvSpPr>
          <p:nvPr/>
        </p:nvSpPr>
        <p:spPr>
          <a:xfrm>
            <a:off x="500063" y="1143000"/>
            <a:ext cx="8229600" cy="417513"/>
          </a:xfrm>
          <a:prstGeom prst="rect">
            <a:avLst/>
          </a:prstGeom>
        </p:spPr>
        <p:txBody>
          <a:bodyPr/>
          <a:lstStyle/>
          <a:p>
            <a:pPr>
              <a:defRPr/>
            </a:pPr>
            <a:endParaRPr lang="en-AU" sz="2000" b="1" kern="0" dirty="0">
              <a:solidFill>
                <a:schemeClr val="hlink"/>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7"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5</a:t>
            </a:r>
          </a:p>
          <a:p>
            <a:pPr>
              <a:spcBef>
                <a:spcPts val="0"/>
              </a:spcBef>
            </a:pPr>
            <a:r>
              <a:rPr lang="en-AU" sz="2400" dirty="0" smtClean="0">
                <a:solidFill>
                  <a:schemeClr val="hlink"/>
                </a:solidFill>
                <a:cs typeface="Arial" pitchFamily="34" charset="0"/>
              </a:rPr>
              <a:t>The Annunciation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When it was the time that the Messiah had to come into the world, the Angel Gabriel, one of the seven holy spirits who serve before the Lord, appeared to Mary to tell her about her great mission to become the Mother of the Messiah.</a:t>
            </a:r>
          </a:p>
        </p:txBody>
      </p:sp>
      <p:sp>
        <p:nvSpPr>
          <p:cNvPr id="4" name="Rectangle 2"/>
          <p:cNvSpPr txBox="1">
            <a:spLocks noRot="1" noChangeArrowheads="1"/>
          </p:cNvSpPr>
          <p:nvPr/>
        </p:nvSpPr>
        <p:spPr>
          <a:xfrm>
            <a:off x="500063" y="1143000"/>
            <a:ext cx="8229600" cy="417513"/>
          </a:xfrm>
          <a:prstGeom prst="rect">
            <a:avLst/>
          </a:prstGeom>
        </p:spPr>
        <p:txBody>
          <a:bodyPr/>
          <a:lstStyle/>
          <a:p>
            <a:pPr>
              <a:defRPr/>
            </a:pPr>
            <a:endParaRPr lang="en-AU" sz="2000" b="1" kern="0" dirty="0">
              <a:solidFill>
                <a:schemeClr val="hlink"/>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7"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5</a:t>
            </a:r>
          </a:p>
          <a:p>
            <a:pPr>
              <a:spcBef>
                <a:spcPts val="0"/>
              </a:spcBef>
            </a:pPr>
            <a:r>
              <a:rPr lang="en-AU" sz="2400" dirty="0" smtClean="0">
                <a:solidFill>
                  <a:schemeClr val="hlink"/>
                </a:solidFill>
                <a:cs typeface="Arial" pitchFamily="34" charset="0"/>
              </a:rPr>
              <a:t>The Annunciation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When God chose Mary to be the Mother of his Son, it seemed that God laid down a limit to his power. </a:t>
            </a:r>
          </a:p>
          <a:p>
            <a:pPr marL="1162050" indent="-1162050" eaLnBrk="1" hangingPunct="1">
              <a:spcBef>
                <a:spcPts val="0"/>
              </a:spcBef>
              <a:buFont typeface="Wingdings" pitchFamily="2" charset="2"/>
              <a:buNone/>
              <a:defRPr/>
            </a:pPr>
            <a:r>
              <a:rPr lang="en-AU" sz="2200" b="1" dirty="0" smtClean="0">
                <a:effectLst/>
              </a:rPr>
              <a:t>	It is true that God has done great things for her. It is also true that Mary more than all the Angels and all humanity had reason to thank God who had loved her, honoured her and glorified her so much.</a:t>
            </a:r>
            <a:endParaRPr lang="en-AU" sz="2200" b="1" dirty="0" smtClean="0"/>
          </a:p>
        </p:txBody>
      </p:sp>
      <p:sp>
        <p:nvSpPr>
          <p:cNvPr id="6"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5</a:t>
            </a:r>
          </a:p>
          <a:p>
            <a:pPr>
              <a:spcBef>
                <a:spcPts val="0"/>
              </a:spcBef>
            </a:pPr>
            <a:r>
              <a:rPr lang="en-AU" sz="2400" dirty="0" smtClean="0">
                <a:solidFill>
                  <a:schemeClr val="hlink"/>
                </a:solidFill>
                <a:cs typeface="Arial" pitchFamily="34" charset="0"/>
              </a:rPr>
              <a:t>The Annunciation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buFont typeface="Wingdings" pitchFamily="2" charset="2"/>
              <a:buNone/>
              <a:defRPr/>
            </a:pPr>
            <a:r>
              <a:rPr lang="en-AU" sz="2200" b="1" dirty="0" smtClean="0">
                <a:solidFill>
                  <a:srgbClr val="FF0000"/>
                </a:solidFill>
                <a:effectLst/>
              </a:rPr>
              <a:t>Reader: 	</a:t>
            </a:r>
            <a:r>
              <a:rPr lang="en-AU" sz="2200" b="1" dirty="0" smtClean="0">
                <a:effectLst/>
              </a:rPr>
              <a:t>When Mary heard the angel’s news that she is to become a mother, she was at first disturbed; so dear to her was her virginity; but the Angel assured her that although she would become a mother she would still remain a virgin, because she was to conceive not through a man, but by the power of the Holy Spirit.</a:t>
            </a:r>
            <a:r>
              <a:rPr lang="en-AU" sz="2200" b="1" dirty="0" smtClean="0"/>
              <a:t> </a:t>
            </a:r>
          </a:p>
          <a:p>
            <a:pPr eaLnBrk="1" hangingPunct="1">
              <a:lnSpc>
                <a:spcPct val="80000"/>
              </a:lnSpc>
              <a:defRPr/>
            </a:pPr>
            <a:endParaRPr lang="en-AU" sz="2200" b="1" dirty="0" smtClean="0"/>
          </a:p>
        </p:txBody>
      </p:sp>
      <p:sp>
        <p:nvSpPr>
          <p:cNvPr id="7"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5</a:t>
            </a:r>
          </a:p>
          <a:p>
            <a:pPr>
              <a:spcBef>
                <a:spcPts val="0"/>
              </a:spcBef>
            </a:pPr>
            <a:r>
              <a:rPr lang="en-AU" sz="2400" dirty="0" smtClean="0">
                <a:solidFill>
                  <a:schemeClr val="hlink"/>
                </a:solidFill>
                <a:cs typeface="Arial" pitchFamily="34" charset="0"/>
              </a:rPr>
              <a:t>The Annunciation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In her acceptance, Mary said to the Angel. </a:t>
            </a:r>
          </a:p>
          <a:p>
            <a:pPr marL="1162050" indent="-1162050" eaLnBrk="1" hangingPunct="1">
              <a:spcBef>
                <a:spcPts val="0"/>
              </a:spcBef>
              <a:spcAft>
                <a:spcPts val="1800"/>
              </a:spcAft>
              <a:buFont typeface="Wingdings" pitchFamily="2" charset="2"/>
              <a:buNone/>
              <a:defRPr/>
            </a:pPr>
            <a:r>
              <a:rPr lang="en-AU" sz="2200" b="1" dirty="0" smtClean="0">
                <a:effectLst/>
              </a:rPr>
              <a:t>	</a:t>
            </a:r>
            <a:r>
              <a:rPr lang="en-AU" sz="2200" i="1" dirty="0" smtClean="0">
                <a:effectLst/>
              </a:rPr>
              <a:t>"Behold the handmaid of the Lord, be it done according to your word”.</a:t>
            </a:r>
          </a:p>
          <a:p>
            <a:pPr marL="1162050" indent="-1162050" eaLnBrk="1" hangingPunct="1">
              <a:spcBef>
                <a:spcPts val="0"/>
              </a:spcBef>
              <a:spcAft>
                <a:spcPts val="1800"/>
              </a:spcAft>
              <a:buFont typeface="Wingdings" pitchFamily="2" charset="2"/>
              <a:buNone/>
              <a:defRPr/>
            </a:pPr>
            <a:r>
              <a:rPr lang="en-AU" sz="2200" b="1" dirty="0" smtClean="0">
                <a:effectLst/>
              </a:rPr>
              <a:t>	From that moment the Son of God, through the power of the Holy Spirit became man for us and for our salvation.</a:t>
            </a:r>
            <a:endParaRPr lang="en-AU" sz="2200" b="1" dirty="0" smtClean="0"/>
          </a:p>
        </p:txBody>
      </p:sp>
      <p:sp>
        <p:nvSpPr>
          <p:cNvPr id="7"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5</a:t>
            </a:r>
          </a:p>
          <a:p>
            <a:pPr>
              <a:spcBef>
                <a:spcPts val="0"/>
              </a:spcBef>
            </a:pPr>
            <a:r>
              <a:rPr lang="en-AU" sz="2400" dirty="0" smtClean="0">
                <a:solidFill>
                  <a:schemeClr val="hlink"/>
                </a:solidFill>
                <a:cs typeface="Arial" pitchFamily="34" charset="0"/>
              </a:rPr>
              <a:t>The Annunciation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3"/>
          </p:nvPr>
        </p:nvSpPr>
        <p:spPr>
          <a:xfrm>
            <a:off x="2268538" y="1844675"/>
            <a:ext cx="6695950" cy="4248150"/>
          </a:xfrm>
        </p:spPr>
        <p:txBody>
          <a:bodyPr rIns="0"/>
          <a:lstStyle/>
          <a:p>
            <a:pPr marL="0" indent="0" eaLnBrk="1" hangingPunct="1">
              <a:spcBef>
                <a:spcPts val="0"/>
              </a:spcBef>
              <a:spcAft>
                <a:spcPts val="1800"/>
              </a:spcAft>
              <a:buFont typeface="Wingdings" pitchFamily="2" charset="2"/>
              <a:buNone/>
              <a:tabLst>
                <a:tab pos="1162050" algn="l"/>
              </a:tabLst>
              <a:defRPr/>
            </a:pPr>
            <a:r>
              <a:rPr lang="en-AU" b="1" dirty="0" smtClean="0">
                <a:solidFill>
                  <a:srgbClr val="FF0000"/>
                </a:solidFill>
                <a:effectLst/>
                <a:cs typeface="Arial" charset="0"/>
              </a:rPr>
              <a:t>Leader:</a:t>
            </a:r>
            <a:r>
              <a:rPr lang="en-AU" b="1" dirty="0" smtClean="0">
                <a:effectLst/>
                <a:cs typeface="Arial" charset="0"/>
              </a:rPr>
              <a:t>	Saint Vincent </a:t>
            </a:r>
            <a:r>
              <a:rPr lang="en-AU" b="1" dirty="0" err="1" smtClean="0">
                <a:effectLst/>
                <a:cs typeface="Arial" charset="0"/>
              </a:rPr>
              <a:t>Ferrer</a:t>
            </a:r>
            <a:r>
              <a:rPr lang="en-AU" b="1" dirty="0" smtClean="0">
                <a:effectLst/>
                <a:cs typeface="Arial" charset="0"/>
              </a:rPr>
              <a:t/>
            </a:r>
            <a:br>
              <a:rPr lang="en-AU" b="1" dirty="0" smtClean="0">
                <a:effectLst/>
                <a:cs typeface="Arial" charset="0"/>
              </a:rPr>
            </a:br>
            <a:r>
              <a:rPr lang="en-AU" b="1" dirty="0" smtClean="0">
                <a:solidFill>
                  <a:srgbClr val="FF0000"/>
                </a:solidFill>
                <a:effectLst/>
                <a:cs typeface="Arial" charset="0"/>
              </a:rPr>
              <a:t>All:	</a:t>
            </a:r>
            <a:r>
              <a:rPr lang="en-AU" b="1" dirty="0" smtClean="0">
                <a:effectLst/>
                <a:cs typeface="Arial" charset="0"/>
              </a:rPr>
              <a:t>Pray for us and bless us</a:t>
            </a:r>
          </a:p>
          <a:p>
            <a:pPr marL="1162050" indent="-1162050" eaLnBrk="1" hangingPunct="1">
              <a:spcBef>
                <a:spcPts val="0"/>
              </a:spcBef>
              <a:spcAft>
                <a:spcPts val="0"/>
              </a:spcAft>
              <a:buFont typeface="Wingdings" pitchFamily="2" charset="2"/>
              <a:buNone/>
              <a:tabLst>
                <a:tab pos="1162050" algn="l"/>
              </a:tabLst>
              <a:defRPr/>
            </a:pPr>
            <a:r>
              <a:rPr lang="en-AU" dirty="0" smtClean="0">
                <a:solidFill>
                  <a:srgbClr val="FF0000"/>
                </a:solidFill>
                <a:effectLst/>
                <a:cs typeface="Arial" charset="0"/>
              </a:rPr>
              <a:t>	</a:t>
            </a:r>
            <a:r>
              <a:rPr lang="en-AU" i="1" u="sng" dirty="0" smtClean="0">
                <a:solidFill>
                  <a:srgbClr val="FF0000"/>
                </a:solidFill>
                <a:effectLst/>
                <a:cs typeface="Arial" charset="0"/>
              </a:rPr>
              <a:t>Saint Michael</a:t>
            </a:r>
          </a:p>
          <a:p>
            <a:pPr marL="1162050" indent="-1162050" eaLnBrk="1" hangingPunct="1">
              <a:spcBef>
                <a:spcPts val="0"/>
              </a:spcBef>
              <a:spcAft>
                <a:spcPts val="1800"/>
              </a:spcAft>
              <a:buFont typeface="Wingdings" pitchFamily="2" charset="2"/>
              <a:buNone/>
              <a:tabLst>
                <a:tab pos="1162050" algn="l"/>
              </a:tabLst>
              <a:defRPr/>
            </a:pPr>
            <a:r>
              <a:rPr lang="en-AU" b="1" dirty="0" smtClean="0">
                <a:solidFill>
                  <a:srgbClr val="FF0000"/>
                </a:solidFill>
                <a:effectLst/>
                <a:cs typeface="Arial" charset="0"/>
              </a:rPr>
              <a:t>All:	</a:t>
            </a:r>
            <a:r>
              <a:rPr lang="en-AU" b="1" dirty="0" smtClean="0">
                <a:effectLst/>
                <a:cs typeface="Arial" charset="0"/>
              </a:rPr>
              <a:t>We greet you Saint Michael</a:t>
            </a:r>
            <a:br>
              <a:rPr lang="en-AU" b="1" dirty="0" smtClean="0">
                <a:effectLst/>
                <a:cs typeface="Arial" charset="0"/>
              </a:rPr>
            </a:br>
            <a:r>
              <a:rPr lang="en-AU" b="1" dirty="0" smtClean="0">
                <a:effectLst/>
                <a:cs typeface="Arial" charset="0"/>
              </a:rPr>
              <a:t>you are a mighty Prince.</a:t>
            </a:r>
            <a:br>
              <a:rPr lang="en-AU" b="1" dirty="0" smtClean="0">
                <a:effectLst/>
                <a:cs typeface="Arial" charset="0"/>
              </a:rPr>
            </a:br>
            <a:r>
              <a:rPr lang="en-AU" b="1" dirty="0" smtClean="0">
                <a:effectLst/>
                <a:cs typeface="Arial" charset="0"/>
              </a:rPr>
              <a:t>You are our guardian,</a:t>
            </a:r>
            <a:br>
              <a:rPr lang="en-AU" b="1" dirty="0" smtClean="0">
                <a:effectLst/>
                <a:cs typeface="Arial" charset="0"/>
              </a:rPr>
            </a:br>
            <a:r>
              <a:rPr lang="en-AU" b="1" dirty="0" smtClean="0">
                <a:effectLst/>
                <a:cs typeface="Arial" charset="0"/>
              </a:rPr>
              <a:t>we ask you to pray to God for us.</a:t>
            </a:r>
          </a:p>
          <a:p>
            <a:pPr marL="1162050" indent="-1162050" eaLnBrk="1" hangingPunct="1">
              <a:spcBef>
                <a:spcPts val="0"/>
              </a:spcBef>
              <a:spcAft>
                <a:spcPts val="0"/>
              </a:spcAft>
              <a:buNone/>
              <a:tabLst>
                <a:tab pos="1162050" algn="l"/>
              </a:tabLst>
              <a:defRPr/>
            </a:pPr>
            <a:r>
              <a:rPr lang="en-AU" dirty="0" smtClean="0">
                <a:solidFill>
                  <a:srgbClr val="FF0000"/>
                </a:solidFill>
                <a:effectLst/>
                <a:cs typeface="Arial" charset="0"/>
              </a:rPr>
              <a:t>	</a:t>
            </a:r>
            <a:r>
              <a:rPr lang="en-AU" i="1" u="sng" dirty="0" smtClean="0">
                <a:solidFill>
                  <a:srgbClr val="FF0000"/>
                </a:solidFill>
                <a:effectLst/>
                <a:cs typeface="Arial" charset="0"/>
              </a:rPr>
              <a:t>Angels and Saints</a:t>
            </a:r>
          </a:p>
          <a:p>
            <a:pPr marL="1162050" indent="-1162050" eaLnBrk="1" hangingPunct="1">
              <a:spcBef>
                <a:spcPts val="0"/>
              </a:spcBef>
              <a:spcAft>
                <a:spcPts val="1800"/>
              </a:spcAft>
              <a:buFont typeface="Wingdings" pitchFamily="2" charset="2"/>
              <a:buNone/>
              <a:defRPr/>
            </a:pPr>
            <a:r>
              <a:rPr lang="en-AU" b="1" dirty="0" smtClean="0">
                <a:solidFill>
                  <a:srgbClr val="FF0000"/>
                </a:solidFill>
                <a:effectLst/>
                <a:cs typeface="Arial" charset="0"/>
              </a:rPr>
              <a:t>All:	</a:t>
            </a:r>
            <a:r>
              <a:rPr lang="en-AU" b="1" dirty="0" smtClean="0">
                <a:effectLst/>
                <a:cs typeface="Arial" charset="0"/>
              </a:rPr>
              <a:t>Honour and glory to the Angels and Saints</a:t>
            </a:r>
            <a:br>
              <a:rPr lang="en-AU" b="1" dirty="0" smtClean="0">
                <a:effectLst/>
                <a:cs typeface="Arial" charset="0"/>
              </a:rPr>
            </a:br>
            <a:r>
              <a:rPr lang="en-AU" b="1" dirty="0" smtClean="0">
                <a:effectLst/>
                <a:cs typeface="Arial" charset="0"/>
              </a:rPr>
              <a:t>who stand before the Lord.</a:t>
            </a:r>
          </a:p>
          <a:p>
            <a:pPr algn="ctr" eaLnBrk="1" hangingPunct="1">
              <a:lnSpc>
                <a:spcPct val="80000"/>
              </a:lnSpc>
              <a:buFont typeface="Wingdings" pitchFamily="2" charset="2"/>
              <a:buNone/>
              <a:defRPr/>
            </a:pPr>
            <a:r>
              <a:rPr lang="en-AU" b="1" dirty="0" smtClean="0">
                <a:effectLst/>
                <a:cs typeface="Arial" charset="0"/>
              </a:rPr>
              <a:t>		</a:t>
            </a:r>
            <a:endParaRPr lang="en-AU" b="1" i="1" u="sng" dirty="0" smtClean="0">
              <a:effectLst/>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I conclude by encouraging you to rejoice with Mary in the great favour she found before God, and in rejoicing with her she will undoubtedly be our comfort not in this life but much more in the life to come.</a:t>
            </a: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5</a:t>
            </a:r>
          </a:p>
          <a:p>
            <a:pPr>
              <a:spcBef>
                <a:spcPts val="0"/>
              </a:spcBef>
            </a:pPr>
            <a:r>
              <a:rPr lang="en-AU" sz="2400" dirty="0" smtClean="0">
                <a:solidFill>
                  <a:schemeClr val="hlink"/>
                </a:solidFill>
                <a:cs typeface="Arial" pitchFamily="34" charset="0"/>
              </a:rPr>
              <a:t>The Annunciation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255713" indent="-1255713"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Dearly beloved,</a:t>
            </a:r>
            <a:br>
              <a:rPr lang="en-AU" sz="2200" b="1" dirty="0" smtClean="0">
                <a:effectLst/>
              </a:rPr>
            </a:br>
            <a:r>
              <a:rPr lang="en-AU" sz="2200" b="1" dirty="0" smtClean="0">
                <a:effectLst/>
              </a:rPr>
              <a:t>it is my delight to talk to you about the Blessed Virgin Mary.</a:t>
            </a:r>
          </a:p>
          <a:p>
            <a:pPr marL="1255713" indent="-1255713" eaLnBrk="1" hangingPunct="1">
              <a:spcBef>
                <a:spcPts val="0"/>
              </a:spcBef>
              <a:spcAft>
                <a:spcPts val="1800"/>
              </a:spcAft>
              <a:buFont typeface="Wingdings" pitchFamily="2" charset="2"/>
              <a:buNone/>
              <a:defRPr/>
            </a:pPr>
            <a:r>
              <a:rPr lang="en-AU" sz="2200" b="1" dirty="0" smtClean="0">
                <a:effectLst/>
              </a:rPr>
              <a:t>	As a subject for my short talk it has been assigned to me to speak about the</a:t>
            </a:r>
            <a:r>
              <a:rPr lang="en-AU" sz="2200" b="1" i="1" dirty="0" smtClean="0">
                <a:effectLst/>
              </a:rPr>
              <a:t> </a:t>
            </a:r>
            <a:r>
              <a:rPr lang="en-AU" sz="2200" b="1" dirty="0" smtClean="0">
                <a:effectLst/>
              </a:rPr>
              <a:t>Assumption of the Blessed Virgin into heaven.</a:t>
            </a: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endParaRPr lang="en-AU" sz="2400"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255713" indent="-1255713"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This means that Mary after fulfilling her vocation and her mission in this world was taken, body and soul to heaven by Angels and there was greeted by her divine Son as she deserved as the Mother of God.</a:t>
            </a:r>
          </a:p>
          <a:p>
            <a:pPr marL="1255713" indent="-1255713" eaLnBrk="1" hangingPunct="1">
              <a:spcBef>
                <a:spcPts val="0"/>
              </a:spcBef>
              <a:spcAft>
                <a:spcPts val="1800"/>
              </a:spcAft>
              <a:buFont typeface="Wingdings" pitchFamily="2" charset="2"/>
              <a:buNone/>
              <a:defRPr/>
            </a:pPr>
            <a:r>
              <a:rPr lang="en-AU" sz="2200" b="1" dirty="0" smtClean="0">
                <a:effectLst/>
              </a:rPr>
              <a:t>	Many saints say that she did not die because she did not have the stain of original sin and she could not suffer the penalty resulting from it.</a:t>
            </a: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endParaRPr lang="en-AU"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255713" indent="-1255713" eaLnBrk="1" hangingPunct="1">
              <a:spcBef>
                <a:spcPts val="0"/>
              </a:spcBef>
              <a:spcAft>
                <a:spcPts val="1800"/>
              </a:spcAft>
              <a:buFont typeface="Wingdings" pitchFamily="2" charset="2"/>
              <a:buNone/>
              <a:defRPr/>
            </a:pPr>
            <a:r>
              <a:rPr lang="en-AU" sz="2200" b="1" dirty="0" smtClean="0">
                <a:solidFill>
                  <a:srgbClr val="FF0000"/>
                </a:solidFill>
                <a:effectLst/>
              </a:rPr>
              <a:t>Reader: 	</a:t>
            </a:r>
            <a:r>
              <a:rPr lang="en-AU" sz="2200" b="1" dirty="0" smtClean="0">
                <a:effectLst/>
              </a:rPr>
              <a:t>Others, however, maintain that she did die so as to be like her beloved Son who actually died on the Cross for our salvation.</a:t>
            </a:r>
          </a:p>
          <a:p>
            <a:pPr marL="1255713" indent="-1255713" eaLnBrk="1" hangingPunct="1">
              <a:spcBef>
                <a:spcPts val="0"/>
              </a:spcBef>
              <a:spcAft>
                <a:spcPts val="1800"/>
              </a:spcAft>
              <a:buNone/>
              <a:defRPr/>
            </a:pPr>
            <a:r>
              <a:rPr lang="en-AU" sz="2200" b="1" dirty="0" smtClean="0">
                <a:effectLst/>
              </a:rPr>
              <a:t>	We learn that the Apostles spread out to preach the Gospel to all nations in obedience to Christ's command.</a:t>
            </a:r>
          </a:p>
          <a:p>
            <a:pPr eaLnBrk="1" hangingPunct="1">
              <a:lnSpc>
                <a:spcPct val="80000"/>
              </a:lnSpc>
              <a:spcAft>
                <a:spcPts val="1800"/>
              </a:spcAft>
              <a:buFont typeface="Wingdings" pitchFamily="2" charset="2"/>
              <a:buNone/>
              <a:defRPr/>
            </a:pP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endParaRPr lang="en-AU" dirty="0" smtClean="0">
              <a:solidFill>
                <a:schemeClr val="hlink"/>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None/>
              <a:defRPr/>
            </a:pPr>
            <a:r>
              <a:rPr lang="en-AU" sz="2200" b="1" dirty="0" smtClean="0">
                <a:solidFill>
                  <a:srgbClr val="FF0000"/>
                </a:solidFill>
                <a:effectLst/>
              </a:rPr>
              <a:t>Reader: 	</a:t>
            </a:r>
            <a:r>
              <a:rPr lang="en-AU" sz="2200" b="1" dirty="0" smtClean="0">
                <a:effectLst/>
              </a:rPr>
              <a:t>According to tradition, when the time arrived for Mary to leave this world to go to heaven, the Apostles found themselves in Jerusalem. All of them except Thomas, who had not yet arrived listened to her last words, and when, after a time she spoke no more, they laid her with great respect in the tomb.</a:t>
            </a: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p:txBody>
          <a:bodyPr/>
          <a:lstStyle/>
          <a:p>
            <a:pPr marL="1162050" indent="-1162050" eaLnBrk="1" hangingPunct="1">
              <a:spcBef>
                <a:spcPts val="0"/>
              </a:spcBef>
              <a:spcAft>
                <a:spcPts val="1800"/>
              </a:spcAft>
              <a:buNone/>
              <a:defRPr/>
            </a:pPr>
            <a:r>
              <a:rPr lang="en-AU" sz="2200" b="1" dirty="0" smtClean="0">
                <a:solidFill>
                  <a:srgbClr val="FF0000"/>
                </a:solidFill>
                <a:effectLst/>
              </a:rPr>
              <a:t>Reader: </a:t>
            </a:r>
            <a:r>
              <a:rPr lang="en-AU" sz="2200" b="1" dirty="0" smtClean="0">
                <a:effectLst/>
              </a:rPr>
              <a:t>	Thomas arrived shortly afterwards, and he desired to have a last look at the body which, for nine months, had bore the Word of God made flesh. </a:t>
            </a:r>
          </a:p>
          <a:p>
            <a:pPr marL="1162050" indent="-1162050" eaLnBrk="1" hangingPunct="1">
              <a:spcBef>
                <a:spcPts val="0"/>
              </a:spcBef>
              <a:spcAft>
                <a:spcPts val="1800"/>
              </a:spcAft>
              <a:buNone/>
              <a:defRPr/>
            </a:pPr>
            <a:r>
              <a:rPr lang="en-AU" sz="2200" b="1" dirty="0" smtClean="0">
                <a:effectLst/>
              </a:rPr>
              <a:t>	When the tomb was opened, only clothes were found and it was deemed that God would not permit that her body, which served as a temple of his Son, would experience corruption and it was raised to heaven with her soul before the universal resurrection.</a:t>
            </a: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endParaRPr lang="en-AU"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a:xfrm>
            <a:off x="2268538" y="2636912"/>
            <a:ext cx="6479926" cy="3455912"/>
          </a:xfrm>
        </p:spPr>
        <p:txBody>
          <a:bodyPr/>
          <a:lstStyle/>
          <a:p>
            <a:pPr marL="1162050" indent="-1162050" eaLnBrk="1" hangingPunct="1">
              <a:spcBef>
                <a:spcPts val="0"/>
              </a:spcBef>
              <a:spcAft>
                <a:spcPts val="1800"/>
              </a:spcAft>
              <a:buNone/>
              <a:defRPr/>
            </a:pPr>
            <a:r>
              <a:rPr lang="en-AU" sz="2200" b="1" dirty="0" smtClean="0">
                <a:solidFill>
                  <a:srgbClr val="FF0000"/>
                </a:solidFill>
                <a:effectLst/>
              </a:rPr>
              <a:t>Reader: </a:t>
            </a:r>
            <a:r>
              <a:rPr lang="en-AU" sz="2200" b="1" dirty="0" smtClean="0">
                <a:effectLst/>
              </a:rPr>
              <a:t>	This belief was solemnly declared to be an article of faith by His Holiness, Pope Pius XII on 1</a:t>
            </a:r>
            <a:r>
              <a:rPr lang="en-AU" sz="2200" b="1" baseline="30000" dirty="0" smtClean="0">
                <a:effectLst/>
              </a:rPr>
              <a:t>st</a:t>
            </a:r>
            <a:r>
              <a:rPr lang="en-AU" sz="2200" b="1" dirty="0" smtClean="0">
                <a:effectLst/>
              </a:rPr>
              <a:t> November 1950.</a:t>
            </a:r>
          </a:p>
          <a:p>
            <a:pPr marL="1162050" indent="-1162050" eaLnBrk="1" hangingPunct="1">
              <a:spcBef>
                <a:spcPts val="0"/>
              </a:spcBef>
              <a:spcAft>
                <a:spcPts val="1800"/>
              </a:spcAft>
              <a:buNone/>
              <a:defRPr/>
            </a:pPr>
            <a:r>
              <a:rPr lang="en-AU" sz="2200" b="1" dirty="0" smtClean="0">
                <a:effectLst/>
              </a:rPr>
              <a:t>	Mary suffered in this world, but now all her sufferings are over and as St. Paul writes, </a:t>
            </a:r>
          </a:p>
          <a:p>
            <a:pPr marL="1162050" indent="-1162050" eaLnBrk="1" hangingPunct="1">
              <a:spcBef>
                <a:spcPts val="0"/>
              </a:spcBef>
              <a:spcAft>
                <a:spcPts val="1800"/>
              </a:spcAft>
              <a:buNone/>
              <a:defRPr/>
            </a:pPr>
            <a:r>
              <a:rPr lang="en-AU" sz="2200" b="1" dirty="0" smtClean="0">
                <a:effectLst/>
              </a:rPr>
              <a:t>	</a:t>
            </a:r>
            <a:r>
              <a:rPr lang="en-AU" sz="2200" i="1" dirty="0" smtClean="0">
                <a:effectLst/>
              </a:rPr>
              <a:t>“If we suffer with Christ, we will reign with him”.</a:t>
            </a: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endParaRPr lang="en-A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quarter" idx="13"/>
          </p:nvPr>
        </p:nvSpPr>
        <p:spPr>
          <a:xfrm>
            <a:off x="2268538" y="2636912"/>
            <a:ext cx="6479926" cy="3455912"/>
          </a:xfrm>
        </p:spPr>
        <p:txBody>
          <a:bodyPr/>
          <a:lstStyle/>
          <a:p>
            <a:pPr marL="1162050" indent="-1162050" eaLnBrk="1" hangingPunct="1">
              <a:spcBef>
                <a:spcPts val="0"/>
              </a:spcBef>
              <a:spcAft>
                <a:spcPts val="1800"/>
              </a:spcAft>
              <a:buNone/>
              <a:defRPr/>
            </a:pPr>
            <a:r>
              <a:rPr lang="en-AU" sz="2200" b="1" dirty="0" smtClean="0">
                <a:solidFill>
                  <a:srgbClr val="FF0000"/>
                </a:solidFill>
                <a:effectLst/>
              </a:rPr>
              <a:t>Reader: </a:t>
            </a:r>
            <a:r>
              <a:rPr lang="en-AU" sz="2200" b="1" dirty="0" smtClean="0">
                <a:effectLst/>
              </a:rPr>
              <a:t>	Mary therefore who suffered so much with Christ and for Christ is now reigning in heaven as a Queen, as a Lady and as a Mother.</a:t>
            </a:r>
          </a:p>
          <a:p>
            <a:pPr marL="1162050" indent="-1162050" eaLnBrk="1" hangingPunct="1">
              <a:spcBef>
                <a:spcPts val="0"/>
              </a:spcBef>
              <a:spcAft>
                <a:spcPts val="1800"/>
              </a:spcAft>
              <a:buNone/>
              <a:defRPr/>
            </a:pPr>
            <a:r>
              <a:rPr lang="en-AU" sz="2200" b="1" dirty="0" smtClean="0">
                <a:effectLst/>
              </a:rPr>
              <a:t>	I conclude by encouraging you, to remember often that the sufferings of this life cannot be compared with the joy and happiness of the life to come.</a:t>
            </a:r>
          </a:p>
          <a:p>
            <a:pPr marL="1162050" indent="-1162050" eaLnBrk="1" hangingPunct="1">
              <a:spcBef>
                <a:spcPts val="0"/>
              </a:spcBef>
              <a:buFont typeface="Wingdings" pitchFamily="2" charset="2"/>
              <a:buNone/>
              <a:defRPr/>
            </a:pPr>
            <a:r>
              <a:rPr lang="en-AU" sz="2200" b="1" dirty="0" smtClean="0">
                <a:solidFill>
                  <a:srgbClr val="FF0000"/>
                </a:solidFill>
                <a:effectLst/>
              </a:rPr>
              <a:t>	</a:t>
            </a:r>
            <a:endParaRPr lang="en-AU" sz="2200" b="1" dirty="0" smtClean="0"/>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6</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Assumption of the Blessed Virgin Mary</a:t>
            </a:r>
            <a:endParaRPr lang="en-A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body" sz="quarter" idx="13"/>
          </p:nvPr>
        </p:nvSpPr>
        <p:spPr/>
        <p:txBody>
          <a:bodyPr/>
          <a:lstStyle/>
          <a:p>
            <a:pPr marL="1162050" indent="-1162050" eaLnBrk="1" hangingPunct="1">
              <a:spcBef>
                <a:spcPts val="0"/>
              </a:spcBef>
              <a:buFont typeface="Wingdings" pitchFamily="2" charset="2"/>
              <a:buNone/>
              <a:defRPr/>
            </a:pPr>
            <a:r>
              <a:rPr lang="en-AU" i="1" dirty="0" smtClean="0">
                <a:solidFill>
                  <a:srgbClr val="FF0000"/>
                </a:solidFill>
                <a:effectLst/>
                <a:cs typeface="Arial" charset="0"/>
              </a:rPr>
              <a:t>	</a:t>
            </a:r>
            <a:r>
              <a:rPr lang="en-AU" i="1" u="sng" dirty="0" smtClean="0">
                <a:solidFill>
                  <a:srgbClr val="FF0000"/>
                </a:solidFill>
                <a:effectLst/>
                <a:cs typeface="Arial" charset="0"/>
              </a:rPr>
              <a:t>Saint George </a:t>
            </a:r>
            <a:r>
              <a:rPr lang="en-AU" i="1" u="sng" dirty="0" err="1" smtClean="0">
                <a:solidFill>
                  <a:srgbClr val="FF0000"/>
                </a:solidFill>
                <a:effectLst/>
                <a:cs typeface="Arial" charset="0"/>
              </a:rPr>
              <a:t>Preca</a:t>
            </a:r>
            <a:endParaRPr lang="en-AU" i="1" dirty="0" smtClean="0">
              <a:solidFill>
                <a:srgbClr val="FF0000"/>
              </a:solidFill>
              <a:effectLst/>
              <a:cs typeface="Arial" charset="0"/>
            </a:endParaRPr>
          </a:p>
          <a:p>
            <a:pPr marL="1162050" indent="-1162050" eaLnBrk="1" hangingPunct="1">
              <a:spcBef>
                <a:spcPts val="0"/>
              </a:spcBef>
              <a:spcAft>
                <a:spcPts val="1800"/>
              </a:spcAft>
              <a:buFont typeface="Wingdings" pitchFamily="2" charset="2"/>
              <a:buNone/>
              <a:defRPr/>
            </a:pPr>
            <a:r>
              <a:rPr lang="en-AU" b="1" dirty="0" smtClean="0">
                <a:solidFill>
                  <a:srgbClr val="FF0000"/>
                </a:solidFill>
                <a:effectLst/>
                <a:cs typeface="Arial" charset="0"/>
              </a:rPr>
              <a:t>All:</a:t>
            </a:r>
            <a:r>
              <a:rPr lang="en-AU" b="1" dirty="0" smtClean="0">
                <a:effectLst/>
                <a:cs typeface="Arial" charset="0"/>
              </a:rPr>
              <a:t>	We greet you Holy Founder.</a:t>
            </a:r>
            <a:br>
              <a:rPr lang="en-AU" b="1" dirty="0" smtClean="0">
                <a:effectLst/>
                <a:cs typeface="Arial" charset="0"/>
              </a:rPr>
            </a:br>
            <a:r>
              <a:rPr lang="en-AU" b="1" dirty="0" smtClean="0">
                <a:effectLst/>
                <a:cs typeface="Arial" charset="0"/>
              </a:rPr>
              <a:t>You lived the Gospel truth.</a:t>
            </a:r>
            <a:br>
              <a:rPr lang="en-AU" b="1" dirty="0" smtClean="0">
                <a:effectLst/>
                <a:cs typeface="Arial" charset="0"/>
              </a:rPr>
            </a:br>
            <a:r>
              <a:rPr lang="en-AU" b="1" dirty="0" smtClean="0">
                <a:effectLst/>
                <a:cs typeface="Arial" charset="0"/>
              </a:rPr>
              <a:t>You are an apostle of faith,</a:t>
            </a:r>
            <a:br>
              <a:rPr lang="en-AU" b="1" dirty="0" smtClean="0">
                <a:effectLst/>
                <a:cs typeface="Arial" charset="0"/>
              </a:rPr>
            </a:br>
            <a:r>
              <a:rPr lang="en-AU" b="1" dirty="0" smtClean="0">
                <a:effectLst/>
                <a:cs typeface="Arial" charset="0"/>
              </a:rPr>
              <a:t>we ask you to pray for us.</a:t>
            </a:r>
          </a:p>
          <a:p>
            <a:pPr marL="1162050" indent="-1162050" eaLnBrk="1" hangingPunct="1">
              <a:spcBef>
                <a:spcPts val="0"/>
              </a:spcBef>
              <a:buFont typeface="Wingdings" pitchFamily="2" charset="2"/>
              <a:buNone/>
              <a:defRPr/>
            </a:pPr>
            <a:r>
              <a:rPr lang="en-AU" i="1" dirty="0" smtClean="0">
                <a:solidFill>
                  <a:srgbClr val="FF0000"/>
                </a:solidFill>
                <a:effectLst/>
                <a:cs typeface="Arial" charset="0"/>
              </a:rPr>
              <a:t>	</a:t>
            </a:r>
            <a:r>
              <a:rPr lang="en-AU" i="1" u="sng" dirty="0" smtClean="0">
                <a:solidFill>
                  <a:srgbClr val="FF0000"/>
                </a:solidFill>
                <a:effectLst/>
                <a:cs typeface="Arial" charset="0"/>
              </a:rPr>
              <a:t>Blessed Virgin Mary</a:t>
            </a:r>
            <a:endParaRPr lang="en-AU" i="1" dirty="0" smtClean="0">
              <a:solidFill>
                <a:srgbClr val="FF0000"/>
              </a:solidFill>
              <a:effectLst/>
              <a:cs typeface="Arial" charset="0"/>
            </a:endParaRPr>
          </a:p>
          <a:p>
            <a:pPr marL="1162050" indent="-1162050" eaLnBrk="1" hangingPunct="1">
              <a:spcBef>
                <a:spcPts val="0"/>
              </a:spcBef>
              <a:spcAft>
                <a:spcPts val="1800"/>
              </a:spcAft>
              <a:buFont typeface="Wingdings" pitchFamily="2" charset="2"/>
              <a:buNone/>
              <a:defRPr/>
            </a:pPr>
            <a:r>
              <a:rPr lang="en-AU" b="1" dirty="0" smtClean="0">
                <a:solidFill>
                  <a:srgbClr val="FF0000"/>
                </a:solidFill>
                <a:effectLst/>
                <a:cs typeface="Arial" charset="0"/>
              </a:rPr>
              <a:t>All:</a:t>
            </a:r>
            <a:r>
              <a:rPr lang="en-AU" b="1" dirty="0" smtClean="0">
                <a:effectLst/>
                <a:cs typeface="Arial" charset="0"/>
              </a:rPr>
              <a:t>	We greet you Holy Mary.</a:t>
            </a:r>
            <a:br>
              <a:rPr lang="en-AU" b="1" dirty="0" smtClean="0">
                <a:effectLst/>
                <a:cs typeface="Arial" charset="0"/>
              </a:rPr>
            </a:br>
            <a:r>
              <a:rPr lang="en-AU" b="1" dirty="0" smtClean="0">
                <a:effectLst/>
                <a:cs typeface="Arial" charset="0"/>
              </a:rPr>
              <a:t>You are full of grace.</a:t>
            </a:r>
            <a:br>
              <a:rPr lang="en-AU" b="1" dirty="0" smtClean="0">
                <a:effectLst/>
                <a:cs typeface="Arial" charset="0"/>
              </a:rPr>
            </a:br>
            <a:r>
              <a:rPr lang="en-AU" b="1" dirty="0" smtClean="0">
                <a:effectLst/>
                <a:cs typeface="Arial" charset="0"/>
              </a:rPr>
              <a:t>You are a Virgin Mother,</a:t>
            </a:r>
            <a:br>
              <a:rPr lang="en-AU" b="1" dirty="0" smtClean="0">
                <a:effectLst/>
                <a:cs typeface="Arial" charset="0"/>
              </a:rPr>
            </a:br>
            <a:r>
              <a:rPr lang="en-AU" b="1" dirty="0" smtClean="0">
                <a:effectLst/>
                <a:cs typeface="Arial" charset="0"/>
              </a:rPr>
              <a:t>we ask you to pray for us.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a:t>
            </a:r>
            <a:r>
              <a:rPr lang="en-AU" sz="2200" b="1" dirty="0" smtClean="0">
                <a:effectLst/>
              </a:rPr>
              <a:t> 	Dearly beloved,</a:t>
            </a:r>
            <a:br>
              <a:rPr lang="en-AU" sz="2200" b="1" dirty="0" smtClean="0">
                <a:effectLst/>
              </a:rPr>
            </a:br>
            <a:r>
              <a:rPr lang="en-AU" sz="2200" b="1" dirty="0" smtClean="0">
                <a:effectLst/>
              </a:rPr>
              <a:t>it is my delight to talk to you about the Blessed Virgin Mary.</a:t>
            </a:r>
          </a:p>
          <a:p>
            <a:pPr marL="1162050" indent="-1162050" eaLnBrk="1" hangingPunct="1">
              <a:spcBef>
                <a:spcPts val="0"/>
              </a:spcBef>
              <a:spcAft>
                <a:spcPts val="1800"/>
              </a:spcAft>
              <a:buFont typeface="Wingdings" pitchFamily="2" charset="2"/>
              <a:buNone/>
              <a:defRPr/>
            </a:pPr>
            <a:r>
              <a:rPr lang="en-AU" sz="2200" b="1" dirty="0" smtClean="0">
                <a:effectLst/>
              </a:rPr>
              <a:t>	As a subject for my short talk it has been assigned to me to speak about the Crowning of the Blessed Virgin Mary as Queen of Heaven and Earth.</a:t>
            </a:r>
          </a:p>
        </p:txBody>
      </p:sp>
      <p:sp>
        <p:nvSpPr>
          <p:cNvPr id="5"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7</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Crowning of the Blessed Virgin Mary</a:t>
            </a:r>
            <a:endParaRPr lang="en-A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a:t>
            </a:r>
            <a:r>
              <a:rPr lang="en-AU" sz="2200" b="1" dirty="0" smtClean="0">
                <a:effectLst/>
              </a:rPr>
              <a:t> 	When Mary was placed by the Angels on the throne worthy to receive the Holy Mother of God, Jesus as the just judge, placed on her head the crown studded with gems and other precious stones.</a:t>
            </a:r>
          </a:p>
          <a:p>
            <a:pPr marL="1162050" indent="-1162050" eaLnBrk="1" hangingPunct="1">
              <a:spcBef>
                <a:spcPts val="0"/>
              </a:spcBef>
              <a:spcAft>
                <a:spcPts val="1800"/>
              </a:spcAft>
              <a:buFont typeface="Wingdings" pitchFamily="2" charset="2"/>
              <a:buNone/>
              <a:defRPr/>
            </a:pPr>
            <a:r>
              <a:rPr lang="en-AU" sz="2200" b="1" dirty="0" smtClean="0">
                <a:effectLst/>
              </a:rPr>
              <a:t>	God undoubtedly rewards the good and punishes the wicked, and this right was entrusted to Jesus, God made man.</a:t>
            </a:r>
          </a:p>
        </p:txBody>
      </p:sp>
      <p:sp>
        <p:nvSpPr>
          <p:cNvPr id="8"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7</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Crowning of the Blessed Virgin Mary</a:t>
            </a:r>
            <a:endParaRPr lang="en-A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a:t>
            </a:r>
            <a:r>
              <a:rPr lang="en-AU" sz="2200" b="1" dirty="0" smtClean="0">
                <a:effectLst/>
              </a:rPr>
              <a:t> 	Mary performed the three duties common to all people, </a:t>
            </a:r>
          </a:p>
          <a:p>
            <a:pPr marL="1504950" eaLnBrk="1" hangingPunct="1">
              <a:spcBef>
                <a:spcPts val="0"/>
              </a:spcBef>
              <a:spcAft>
                <a:spcPts val="0"/>
              </a:spcAft>
              <a:buClr>
                <a:schemeClr val="tx1"/>
              </a:buClr>
              <a:defRPr/>
            </a:pPr>
            <a:r>
              <a:rPr lang="en-AU" sz="2200" b="1" dirty="0" smtClean="0">
                <a:effectLst/>
              </a:rPr>
              <a:t>duties towards God </a:t>
            </a:r>
          </a:p>
          <a:p>
            <a:pPr marL="1504950" eaLnBrk="1" hangingPunct="1">
              <a:spcBef>
                <a:spcPts val="0"/>
              </a:spcBef>
              <a:spcAft>
                <a:spcPts val="0"/>
              </a:spcAft>
              <a:buClr>
                <a:schemeClr val="tx1"/>
              </a:buClr>
              <a:defRPr/>
            </a:pPr>
            <a:r>
              <a:rPr lang="en-AU" sz="2200" b="1" dirty="0" smtClean="0">
                <a:effectLst/>
              </a:rPr>
              <a:t>duties towards her neighbour and </a:t>
            </a:r>
          </a:p>
          <a:p>
            <a:pPr marL="1504950" eaLnBrk="1" hangingPunct="1">
              <a:spcBef>
                <a:spcPts val="0"/>
              </a:spcBef>
              <a:spcAft>
                <a:spcPts val="1800"/>
              </a:spcAft>
              <a:buClr>
                <a:schemeClr val="tx1"/>
              </a:buClr>
              <a:defRPr/>
            </a:pPr>
            <a:r>
              <a:rPr lang="en-AU" sz="2200" b="1" dirty="0" smtClean="0">
                <a:effectLst/>
              </a:rPr>
              <a:t>duties towards herself, </a:t>
            </a:r>
          </a:p>
          <a:p>
            <a:pPr marL="1162050" indent="-1162050" eaLnBrk="1" hangingPunct="1">
              <a:spcBef>
                <a:spcPts val="0"/>
              </a:spcBef>
              <a:spcAft>
                <a:spcPts val="1800"/>
              </a:spcAft>
              <a:buFont typeface="Wingdings" pitchFamily="2" charset="2"/>
              <a:buNone/>
              <a:defRPr/>
            </a:pPr>
            <a:r>
              <a:rPr lang="en-AU" sz="2200" b="1" dirty="0" smtClean="0">
                <a:effectLst/>
              </a:rPr>
              <a:t>	and it was therefore proper that she should be rewarded for this service by her divine Son. </a:t>
            </a:r>
          </a:p>
        </p:txBody>
      </p:sp>
      <p:sp>
        <p:nvSpPr>
          <p:cNvPr id="7"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7</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Crowning of the Blessed Virgin Mary</a:t>
            </a:r>
            <a:endParaRPr lang="en-AU"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a:t>
            </a:r>
            <a:r>
              <a:rPr lang="en-AU" sz="2200" b="1" dirty="0" smtClean="0">
                <a:effectLst/>
              </a:rPr>
              <a:t> 	Jesus in the midst of such joy and glory, on his own and on behalf of all those who were reigning with him in heaven, crowned his divine Mother with a crown of justice, power and glory.</a:t>
            </a:r>
          </a:p>
          <a:p>
            <a:pPr marL="1162050" indent="-1162050" eaLnBrk="1" hangingPunct="1">
              <a:spcBef>
                <a:spcPts val="0"/>
              </a:spcBef>
              <a:buFont typeface="Wingdings" pitchFamily="2" charset="2"/>
              <a:buNone/>
              <a:defRPr/>
            </a:pPr>
            <a:r>
              <a:rPr lang="en-AU" sz="2200" b="1" dirty="0" smtClean="0">
                <a:effectLst/>
              </a:rPr>
              <a:t>	</a:t>
            </a:r>
          </a:p>
          <a:p>
            <a:pPr eaLnBrk="1" hangingPunct="1">
              <a:lnSpc>
                <a:spcPct val="80000"/>
              </a:lnSpc>
              <a:buFont typeface="Wingdings" pitchFamily="2" charset="2"/>
              <a:buNone/>
              <a:defRPr/>
            </a:pPr>
            <a:endParaRPr lang="en-AU" sz="2200" b="1" dirty="0" smtClean="0">
              <a:effectLst/>
            </a:endParaRPr>
          </a:p>
        </p:txBody>
      </p:sp>
      <p:sp>
        <p:nvSpPr>
          <p:cNvPr id="6"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7</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Crowning of the Blessed Virgin Mary</a:t>
            </a:r>
            <a:endParaRPr lang="en-A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a:xfrm>
            <a:off x="2268538" y="2636912"/>
            <a:ext cx="6551934" cy="3455912"/>
          </a:xfrm>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a:t>
            </a:r>
            <a:r>
              <a:rPr lang="en-AU" sz="2200" b="1" dirty="0" smtClean="0">
                <a:effectLst/>
              </a:rPr>
              <a:t> 	Jesus wanted to repay all her actions, her thoughts, her words, her virtues and her sufferings, and therefore, as a Just judge, he crowned her with a crown proportionate to her merits, and he made her queen of all angels and saints, patriarchs, prophets apostles, martyrs and virgins, and gave her so much power as He has, not only in heaven but also on earth.</a:t>
            </a:r>
          </a:p>
        </p:txBody>
      </p:sp>
      <p:sp>
        <p:nvSpPr>
          <p:cNvPr id="7"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7</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Crowning of the Blessed Virgin Mary</a:t>
            </a:r>
            <a:endParaRPr lang="en-AU"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3"/>
          </p:nvPr>
        </p:nvSpPr>
        <p:spPr/>
        <p:txBody>
          <a:bodyPr/>
          <a:lstStyle/>
          <a:p>
            <a:pPr marL="1162050" indent="-1162050" eaLnBrk="1" hangingPunct="1">
              <a:spcBef>
                <a:spcPts val="0"/>
              </a:spcBef>
              <a:spcAft>
                <a:spcPts val="1800"/>
              </a:spcAft>
              <a:buFont typeface="Wingdings" pitchFamily="2" charset="2"/>
              <a:buNone/>
              <a:defRPr/>
            </a:pPr>
            <a:r>
              <a:rPr lang="en-AU" sz="2200" b="1" dirty="0" smtClean="0">
                <a:solidFill>
                  <a:srgbClr val="FF0000"/>
                </a:solidFill>
                <a:effectLst/>
              </a:rPr>
              <a:t>Reader:</a:t>
            </a:r>
            <a:r>
              <a:rPr lang="en-AU" sz="2200" b="1" dirty="0" smtClean="0">
                <a:effectLst/>
              </a:rPr>
              <a:t> 	Mary is now reigning in Heaven on the right hand of her Divine Son, since, when she was on this earth she suffered so much for him. She is now reigning as a Queen, as a lady and as a mother.</a:t>
            </a:r>
          </a:p>
          <a:p>
            <a:pPr marL="1162050" indent="0" eaLnBrk="1" hangingPunct="1">
              <a:spcBef>
                <a:spcPts val="0"/>
              </a:spcBef>
              <a:spcAft>
                <a:spcPts val="1800"/>
              </a:spcAft>
              <a:buFont typeface="Wingdings" pitchFamily="2" charset="2"/>
              <a:buNone/>
              <a:defRPr/>
            </a:pPr>
            <a:r>
              <a:rPr lang="en-AU" sz="2200" b="1" dirty="0" smtClean="0">
                <a:effectLst/>
              </a:rPr>
              <a:t>I conclude by encouraging you never to lose trust in this Mother who reigns; with a crown of justice, mercy and power. We are hers and she is ours, given to us by her divine Son, Jesus.</a:t>
            </a:r>
          </a:p>
        </p:txBody>
      </p:sp>
      <p:sp>
        <p:nvSpPr>
          <p:cNvPr id="6" name="Text Placeholder 4"/>
          <p:cNvSpPr>
            <a:spLocks noGrp="1"/>
          </p:cNvSpPr>
          <p:nvPr>
            <p:ph type="body" sz="quarter" idx="17"/>
          </p:nvPr>
        </p:nvSpPr>
        <p:spPr/>
        <p:txBody>
          <a:bodyPr/>
          <a:lstStyle/>
          <a:p>
            <a:r>
              <a:rPr lang="en-AU" sz="1800" dirty="0" smtClean="0">
                <a:solidFill>
                  <a:srgbClr val="FFFFCC"/>
                </a:solidFill>
                <a:cs typeface="Arial" pitchFamily="34" charset="0"/>
              </a:rPr>
              <a:t>Conference 7</a:t>
            </a:r>
            <a:r>
              <a:rPr lang="en-AU" dirty="0" smtClean="0">
                <a:solidFill>
                  <a:schemeClr val="hlink"/>
                </a:solidFill>
                <a:cs typeface="Arial" pitchFamily="34" charset="0"/>
              </a:rPr>
              <a:t/>
            </a:r>
            <a:br>
              <a:rPr lang="en-AU" dirty="0" smtClean="0">
                <a:solidFill>
                  <a:schemeClr val="hlink"/>
                </a:solidFill>
                <a:cs typeface="Arial" pitchFamily="34" charset="0"/>
              </a:rPr>
            </a:br>
            <a:r>
              <a:rPr lang="en-AU" sz="2400" dirty="0" smtClean="0">
                <a:solidFill>
                  <a:schemeClr val="hlink"/>
                </a:solidFill>
                <a:cs typeface="Arial" pitchFamily="34" charset="0"/>
              </a:rPr>
              <a:t>The Crowning of the Blessed Virgin Mary</a:t>
            </a:r>
            <a:endParaRPr lang="en-A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sz="quarter" idx="13"/>
          </p:nvPr>
        </p:nvSpPr>
        <p:spPr/>
        <p:txBody>
          <a:bodyPr anchor="ctr"/>
          <a:lstStyle/>
          <a:p>
            <a:pPr marL="1162050" indent="-1162050" eaLnBrk="1" hangingPunct="1">
              <a:buFont typeface="Wingdings" pitchFamily="2" charset="2"/>
              <a:buNone/>
            </a:pPr>
            <a:r>
              <a:rPr lang="en-AU" b="1" dirty="0" smtClean="0">
                <a:solidFill>
                  <a:srgbClr val="FF3300"/>
                </a:solidFill>
                <a:effectLst/>
                <a:cs typeface="Arial" charset="0"/>
              </a:rPr>
              <a:t>All:</a:t>
            </a:r>
            <a:r>
              <a:rPr lang="en-AU" b="1" dirty="0" smtClean="0">
                <a:effectLst/>
                <a:cs typeface="Arial" charset="0"/>
              </a:rPr>
              <a:t>	Rejoice, O Virgin Mary,</a:t>
            </a:r>
            <a:br>
              <a:rPr lang="en-AU" b="1" dirty="0" smtClean="0">
                <a:effectLst/>
                <a:cs typeface="Arial" charset="0"/>
              </a:rPr>
            </a:br>
            <a:r>
              <a:rPr lang="en-AU" b="1" dirty="0" smtClean="0">
                <a:effectLst/>
                <a:cs typeface="Arial" charset="0"/>
              </a:rPr>
              <a:t>for you have found favour before God. </a:t>
            </a:r>
            <a:br>
              <a:rPr lang="en-AU" b="1" dirty="0" smtClean="0">
                <a:effectLst/>
                <a:cs typeface="Arial" charset="0"/>
              </a:rPr>
            </a:br>
            <a:r>
              <a:rPr lang="en-AU" b="1" dirty="0" smtClean="0">
                <a:effectLst/>
                <a:cs typeface="Arial" charset="0"/>
              </a:rPr>
              <a:t>You who believed the words of the Archangel Gabriel.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While a virgin, you brought forth a son, God made man, and after childbirth, you remained a pure virgin. </a:t>
            </a:r>
            <a:br>
              <a:rPr lang="en-AU" b="1" dirty="0" smtClean="0">
                <a:effectLst/>
                <a:cs typeface="Arial" charset="0"/>
              </a:rPr>
            </a:br>
            <a:r>
              <a:rPr lang="en-AU" b="1" dirty="0" smtClean="0">
                <a:effectLst/>
                <a:cs typeface="Arial" charset="0"/>
              </a:rPr>
              <a:t/>
            </a:r>
            <a:br>
              <a:rPr lang="en-AU" b="1" dirty="0" smtClean="0">
                <a:effectLst/>
                <a:cs typeface="Arial" charset="0"/>
              </a:rPr>
            </a:br>
            <a:r>
              <a:rPr lang="en-AU" b="1" dirty="0" smtClean="0">
                <a:effectLst/>
                <a:cs typeface="Arial" charset="0"/>
              </a:rPr>
              <a:t>O Mother of God intercede for us.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1162050" indent="-1162050" eaLnBrk="1" hangingPunct="1">
              <a:spcBef>
                <a:spcPts val="0"/>
              </a:spcBef>
              <a:spcAft>
                <a:spcPts val="1800"/>
              </a:spcAft>
              <a:buNone/>
            </a:pPr>
            <a:r>
              <a:rPr lang="en-AU" b="1" dirty="0" smtClean="0">
                <a:solidFill>
                  <a:srgbClr val="FF0000"/>
                </a:solidFill>
                <a:effectLst/>
                <a:cs typeface="Arial" charset="0"/>
              </a:rPr>
              <a:t>All (sing):</a:t>
            </a:r>
            <a:r>
              <a:rPr lang="en-AU" b="1" dirty="0" smtClean="0">
                <a:effectLst/>
                <a:cs typeface="Arial" charset="0"/>
              </a:rPr>
              <a:t>	Hail, daughter of God the Father; </a:t>
            </a:r>
            <a:br>
              <a:rPr lang="en-AU" b="1" dirty="0" smtClean="0">
                <a:effectLst/>
                <a:cs typeface="Arial" charset="0"/>
              </a:rPr>
            </a:br>
            <a:r>
              <a:rPr lang="en-AU" b="1" dirty="0" smtClean="0">
                <a:effectLst/>
                <a:cs typeface="Arial" charset="0"/>
              </a:rPr>
              <a:t>Hail mother of the Word of God; </a:t>
            </a:r>
            <a:br>
              <a:rPr lang="en-AU" b="1" dirty="0" smtClean="0">
                <a:effectLst/>
                <a:cs typeface="Arial" charset="0"/>
              </a:rPr>
            </a:br>
            <a:r>
              <a:rPr lang="en-AU" b="1" dirty="0" smtClean="0">
                <a:effectLst/>
                <a:cs typeface="Arial" charset="0"/>
              </a:rPr>
              <a:t>Hail unique spouse of the Holy Spirit.</a:t>
            </a:r>
            <a:br>
              <a:rPr lang="en-AU" b="1" dirty="0" smtClean="0">
                <a:effectLst/>
                <a:cs typeface="Arial" charset="0"/>
              </a:rPr>
            </a:br>
            <a:r>
              <a:rPr lang="en-AU" b="1" dirty="0" smtClean="0">
                <a:effectLst/>
                <a:cs typeface="Arial" charset="0"/>
              </a:rPr>
              <a:t>Virgin Mary, you are truly great, </a:t>
            </a:r>
            <a:br>
              <a:rPr lang="en-AU" b="1" dirty="0" smtClean="0">
                <a:effectLst/>
                <a:cs typeface="Arial" charset="0"/>
              </a:rPr>
            </a:br>
            <a:r>
              <a:rPr lang="en-AU" b="1" dirty="0" smtClean="0">
                <a:effectLst/>
                <a:cs typeface="Arial" charset="0"/>
              </a:rPr>
              <a:t>for he who has done great things for you, </a:t>
            </a:r>
            <a:br>
              <a:rPr lang="en-AU" b="1" dirty="0" smtClean="0">
                <a:effectLst/>
                <a:cs typeface="Arial" charset="0"/>
              </a:rPr>
            </a:br>
            <a:r>
              <a:rPr lang="en-AU" b="1" dirty="0" smtClean="0">
                <a:effectLst/>
                <a:cs typeface="Arial" charset="0"/>
              </a:rPr>
              <a:t>is the All-powerful One, </a:t>
            </a:r>
            <a:br>
              <a:rPr lang="en-AU" b="1" dirty="0" smtClean="0">
                <a:effectLst/>
                <a:cs typeface="Arial" charset="0"/>
              </a:rPr>
            </a:br>
            <a:r>
              <a:rPr lang="en-AU" b="1" dirty="0" smtClean="0">
                <a:effectLst/>
                <a:cs typeface="Arial" charset="0"/>
              </a:rPr>
              <a:t>whose name is awe-inspiring and holy.</a:t>
            </a:r>
          </a:p>
          <a:p>
            <a:pPr marL="1162050" indent="-1162050" eaLnBrk="1" hangingPunct="1">
              <a:spcBef>
                <a:spcPts val="0"/>
              </a:spcBef>
              <a:spcAft>
                <a:spcPts val="1800"/>
              </a:spcAft>
              <a:buNone/>
            </a:pPr>
            <a:r>
              <a:rPr lang="en-AU" b="1" dirty="0" smtClean="0">
                <a:solidFill>
                  <a:srgbClr val="FF0000"/>
                </a:solidFill>
                <a:effectLst/>
                <a:cs typeface="Arial" charset="0"/>
              </a:rPr>
              <a:t>Leader: </a:t>
            </a:r>
            <a:r>
              <a:rPr lang="en-AU" b="1" dirty="0" smtClean="0">
                <a:effectLst/>
                <a:cs typeface="Arial" charset="0"/>
              </a:rPr>
              <a:t>	Let us Bless the Lord.</a:t>
            </a:r>
          </a:p>
          <a:p>
            <a:pPr marL="1162050" indent="-1162050" eaLnBrk="1" hangingPunct="1">
              <a:spcBef>
                <a:spcPts val="0"/>
              </a:spcBef>
              <a:spcAft>
                <a:spcPts val="1800"/>
              </a:spcAft>
              <a:buNone/>
            </a:pPr>
            <a:r>
              <a:rPr lang="en-AU" b="1" dirty="0" smtClean="0">
                <a:solidFill>
                  <a:srgbClr val="FF0000"/>
                </a:solidFill>
                <a:effectLst/>
                <a:cs typeface="Arial" charset="0"/>
              </a:rPr>
              <a:t>All: </a:t>
            </a:r>
            <a:r>
              <a:rPr lang="en-AU" b="1" dirty="0" smtClean="0">
                <a:effectLst/>
                <a:cs typeface="Arial" charset="0"/>
              </a:rPr>
              <a:t>	Thanks be to God.</a:t>
            </a:r>
            <a:endParaRPr lang="en-AU"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chor="ctr"/>
          <a:lstStyle/>
          <a:p>
            <a:pPr marL="0" indent="0" algn="ctr">
              <a:buNone/>
            </a:pPr>
            <a:r>
              <a:rPr lang="en-AU" sz="2800" dirty="0" smtClean="0">
                <a:solidFill>
                  <a:srgbClr val="FFC000"/>
                </a:solidFill>
              </a:rPr>
              <a:t>Sunday Afternoon</a:t>
            </a:r>
            <a:br>
              <a:rPr lang="en-AU" sz="2800" dirty="0" smtClean="0">
                <a:solidFill>
                  <a:srgbClr val="FFC000"/>
                </a:solidFill>
              </a:rPr>
            </a:br>
            <a:r>
              <a:rPr lang="en-AU" sz="2800" dirty="0" smtClean="0">
                <a:solidFill>
                  <a:srgbClr val="FFC000"/>
                </a:solidFill>
              </a:rPr>
              <a:t>Liturgy</a:t>
            </a:r>
            <a:endParaRPr lang="en-AU" sz="2800" dirty="0">
              <a:solidFill>
                <a:srgbClr val="FFC000"/>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1435100" indent="-1435100">
              <a:buNone/>
            </a:pPr>
            <a:r>
              <a:rPr lang="en-AU" sz="2400" dirty="0" smtClean="0">
                <a:solidFill>
                  <a:srgbClr val="FFC000"/>
                </a:solidFill>
              </a:rPr>
              <a:t>Reader:</a:t>
            </a:r>
            <a:r>
              <a:rPr lang="en-AU" sz="2800" dirty="0" smtClean="0">
                <a:solidFill>
                  <a:srgbClr val="FFFF00"/>
                </a:solidFill>
              </a:rPr>
              <a:t>	</a:t>
            </a:r>
            <a:r>
              <a:rPr lang="en-AU" sz="2400" dirty="0" smtClean="0"/>
              <a:t>Let us delight brothers, </a:t>
            </a:r>
            <a:br>
              <a:rPr lang="en-AU" sz="2400" dirty="0" smtClean="0"/>
            </a:br>
            <a:r>
              <a:rPr lang="en-AU" sz="2400" dirty="0" smtClean="0"/>
              <a:t>in the person and words of our Redeemer Jesus Christ, </a:t>
            </a:r>
            <a:br>
              <a:rPr lang="en-AU" sz="2400" dirty="0" smtClean="0"/>
            </a:br>
            <a:r>
              <a:rPr lang="en-AU" sz="2400" dirty="0" smtClean="0"/>
              <a:t>our true shepherd and Saviour.</a:t>
            </a:r>
            <a:endParaRPr lang="en-AU" sz="2800" dirty="0" smtClean="0">
              <a:solidFill>
                <a:srgbClr val="FFFF00"/>
              </a:solidFill>
            </a:endParaRPr>
          </a:p>
          <a:p>
            <a:pPr>
              <a:buNone/>
            </a:pPr>
            <a:endParaRPr lang="en-AU" dirty="0"/>
          </a:p>
        </p:txBody>
      </p:sp>
      <p:sp>
        <p:nvSpPr>
          <p:cNvPr id="5" name="Text Placeholder 4"/>
          <p:cNvSpPr>
            <a:spLocks noGrp="1"/>
          </p:cNvSpPr>
          <p:nvPr>
            <p:ph type="body" sz="quarter" idx="17"/>
          </p:nvPr>
        </p:nvSpPr>
        <p:spPr/>
        <p:txBody>
          <a:bodyPr/>
          <a:lstStyle/>
          <a:p>
            <a:pPr algn="l">
              <a:tabLst>
                <a:tab pos="6191250" algn="r"/>
              </a:tabLst>
            </a:pPr>
            <a:r>
              <a:rPr lang="en-AU" dirty="0" smtClean="0"/>
              <a:t>Gospel Reading	John 2:1-12</a:t>
            </a:r>
            <a:endParaRPr lang="en-A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Grp="1" noChangeArrowheads="1"/>
          </p:cNvSpPr>
          <p:nvPr>
            <p:ph type="body" sz="quarter" idx="13"/>
          </p:nvPr>
        </p:nvSpPr>
        <p:spPr bwMode="auto">
          <a:xfrm>
            <a:off x="2268538" y="1844675"/>
            <a:ext cx="6407150" cy="3031599"/>
          </a:xfrm>
          <a:prstGeom prst="rect">
            <a:avLst/>
          </a:prstGeom>
          <a:noFill/>
          <a:ln w="9525">
            <a:noFill/>
            <a:miter lim="800000"/>
            <a:headEnd/>
            <a:tailEnd/>
          </a:ln>
        </p:spPr>
        <p:txBody>
          <a:bodyPr>
            <a:spAutoFit/>
          </a:bodyPr>
          <a:lstStyle/>
          <a:p>
            <a:pPr marL="1790700" indent="-1790700">
              <a:spcBef>
                <a:spcPts val="0"/>
              </a:spcBef>
              <a:spcAft>
                <a:spcPts val="1800"/>
              </a:spcAft>
              <a:buNone/>
              <a:defRPr/>
            </a:pPr>
            <a:r>
              <a:rPr lang="en-AU" b="1" dirty="0">
                <a:solidFill>
                  <a:srgbClr val="FF0000"/>
                </a:solidFill>
                <a:effectLst/>
              </a:rPr>
              <a:t>Leader:</a:t>
            </a:r>
            <a:r>
              <a:rPr lang="en-AU" b="1" dirty="0">
                <a:effectLst/>
              </a:rPr>
              <a:t>	Venerable and heavenly Father, from 	your eternal sanctuary, send forth the </a:t>
            </a:r>
            <a:r>
              <a:rPr lang="en-AU" b="1" dirty="0" smtClean="0">
                <a:effectLst/>
              </a:rPr>
              <a:t>Paraclete</a:t>
            </a:r>
            <a:r>
              <a:rPr lang="en-AU" b="1" dirty="0">
                <a:effectLst/>
              </a:rPr>
              <a:t>, so that </a:t>
            </a:r>
            <a:r>
              <a:rPr lang="en-AU" b="1" dirty="0" smtClean="0">
                <a:effectLst/>
              </a:rPr>
              <a:t>through the Holy Spirit we will be lead forever </a:t>
            </a:r>
            <a:r>
              <a:rPr lang="en-AU" b="1" dirty="0">
                <a:effectLst/>
              </a:rPr>
              <a:t>in knowledge and in </a:t>
            </a:r>
            <a:r>
              <a:rPr lang="en-AU" b="1" dirty="0" smtClean="0">
                <a:effectLst/>
              </a:rPr>
              <a:t>charity</a:t>
            </a:r>
            <a:r>
              <a:rPr lang="en-AU" b="1" dirty="0">
                <a:effectLst/>
              </a:rPr>
              <a:t>, through Jesus Christ your Son, </a:t>
            </a:r>
            <a:r>
              <a:rPr lang="en-AU" b="1" dirty="0" smtClean="0">
                <a:effectLst/>
              </a:rPr>
              <a:t>who </a:t>
            </a:r>
            <a:r>
              <a:rPr lang="en-AU" b="1" dirty="0">
                <a:effectLst/>
              </a:rPr>
              <a:t>is blessed forever.</a:t>
            </a:r>
          </a:p>
          <a:p>
            <a:pPr>
              <a:spcBef>
                <a:spcPts val="0"/>
              </a:spcBef>
              <a:spcAft>
                <a:spcPts val="1800"/>
              </a:spcAft>
              <a:buNone/>
              <a:defRPr/>
            </a:pPr>
            <a:r>
              <a:rPr lang="en-AU" b="1" dirty="0">
                <a:solidFill>
                  <a:srgbClr val="FF0000"/>
                </a:solidFill>
                <a:effectLst/>
              </a:rPr>
              <a:t>All:</a:t>
            </a:r>
            <a:r>
              <a:rPr lang="en-AU" b="1" dirty="0">
                <a:effectLst/>
              </a:rPr>
              <a:t>		Amen.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1430338" indent="-1430338">
              <a:buNone/>
            </a:pPr>
            <a:r>
              <a:rPr lang="en-AU" sz="2400" dirty="0" smtClean="0">
                <a:solidFill>
                  <a:srgbClr val="FFC000"/>
                </a:solidFill>
              </a:rPr>
              <a:t>Reader:</a:t>
            </a:r>
            <a:r>
              <a:rPr lang="en-AU" sz="2400" dirty="0" smtClean="0">
                <a:solidFill>
                  <a:srgbClr val="FFFF00"/>
                </a:solidFill>
              </a:rPr>
              <a:t>	</a:t>
            </a:r>
            <a:r>
              <a:rPr lang="en-AU" sz="2400" dirty="0" smtClean="0"/>
              <a:t>These are verses 25-34 of chapter 6 from the Gospel of our Lord Jesus Christ according to St Matthew.</a:t>
            </a:r>
          </a:p>
          <a:p>
            <a:pPr marL="1430338" indent="-1430338">
              <a:buNone/>
            </a:pPr>
            <a:endParaRPr lang="en-AU" sz="2400" dirty="0" smtClean="0">
              <a:solidFill>
                <a:srgbClr val="FFFF00"/>
              </a:solidFill>
            </a:endParaRPr>
          </a:p>
          <a:p>
            <a:pPr marL="1430338" indent="-1430338">
              <a:buNone/>
            </a:pPr>
            <a:r>
              <a:rPr lang="en-AU" sz="2400" dirty="0" smtClean="0">
                <a:solidFill>
                  <a:srgbClr val="FFC000"/>
                </a:solidFill>
              </a:rPr>
              <a:t>All:</a:t>
            </a:r>
            <a:r>
              <a:rPr lang="en-AU" sz="2400" dirty="0" smtClean="0">
                <a:solidFill>
                  <a:srgbClr val="FFFF00"/>
                </a:solidFill>
              </a:rPr>
              <a:t>	</a:t>
            </a:r>
            <a:r>
              <a:rPr lang="en-AU" sz="2400" dirty="0" smtClean="0"/>
              <a:t>Praised be our Lord Jesus Christ.</a:t>
            </a:r>
          </a:p>
          <a:p>
            <a:pPr>
              <a:buNone/>
            </a:pPr>
            <a:endParaRPr lang="en-AU" dirty="0"/>
          </a:p>
        </p:txBody>
      </p:sp>
      <p:sp>
        <p:nvSpPr>
          <p:cNvPr id="5" name="Text Placeholder 4"/>
          <p:cNvSpPr>
            <a:spLocks noGrp="1"/>
          </p:cNvSpPr>
          <p:nvPr>
            <p:ph type="body" sz="quarter" idx="17"/>
          </p:nvPr>
        </p:nvSpPr>
        <p:spPr/>
        <p:txBody>
          <a:bodyPr/>
          <a:lstStyle/>
          <a:p>
            <a:pPr algn="l">
              <a:tabLst>
                <a:tab pos="6191250" algn="r"/>
              </a:tabLst>
            </a:pPr>
            <a:r>
              <a:rPr lang="en-AU" dirty="0" smtClean="0"/>
              <a:t>Gospel Reading	John 2:1-12</a:t>
            </a:r>
            <a:endParaRPr lang="en-AU"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sz="quarter" idx="4294967295"/>
          </p:nvPr>
        </p:nvSpPr>
        <p:spPr>
          <a:xfrm>
            <a:off x="539552" y="1628800"/>
            <a:ext cx="8136904" cy="4248150"/>
          </a:xfrm>
        </p:spPr>
        <p:txBody>
          <a:bodyPr/>
          <a:lstStyle/>
          <a:p>
            <a:pPr algn="ctr" eaLnBrk="1" hangingPunct="1">
              <a:buFont typeface="Wingdings" pitchFamily="2" charset="2"/>
              <a:buNone/>
              <a:defRPr/>
            </a:pPr>
            <a:r>
              <a:rPr lang="en-AU" sz="2000" b="1" dirty="0" smtClean="0">
                <a:solidFill>
                  <a:srgbClr val="FFC000"/>
                </a:solidFill>
              </a:rPr>
              <a:t>Talk on the significance of the feast</a:t>
            </a:r>
          </a:p>
          <a:p>
            <a:pPr algn="ctr" eaLnBrk="1" hangingPunct="1">
              <a:buFont typeface="Wingdings" pitchFamily="2" charset="2"/>
              <a:buNone/>
              <a:defRPr/>
            </a:pPr>
            <a:endParaRPr lang="en-AU" sz="2000" b="1" dirty="0" smtClean="0">
              <a:solidFill>
                <a:srgbClr val="FFC000"/>
              </a:solidFill>
            </a:endParaRPr>
          </a:p>
        </p:txBody>
      </p:sp>
      <p:pic>
        <p:nvPicPr>
          <p:cNvPr id="39943" name="Picture 7"/>
          <p:cNvPicPr>
            <a:picLocks noChangeAspect="1" noChangeArrowheads="1"/>
          </p:cNvPicPr>
          <p:nvPr/>
        </p:nvPicPr>
        <p:blipFill>
          <a:blip r:embed="rId3" cstate="print"/>
          <a:srcRect/>
          <a:stretch>
            <a:fillRect/>
          </a:stretch>
        </p:blipFill>
        <p:spPr bwMode="auto">
          <a:xfrm>
            <a:off x="3059832" y="2132856"/>
            <a:ext cx="3212668" cy="4474468"/>
          </a:xfrm>
          <a:prstGeom prst="rect">
            <a:avLst/>
          </a:prstGeom>
          <a:noFill/>
          <a:ln w="9525">
            <a:noFill/>
            <a:miter lim="800000"/>
            <a:headEnd/>
            <a:tailEnd/>
          </a:ln>
        </p:spPr>
      </p:pic>
      <p:sp>
        <p:nvSpPr>
          <p:cNvPr id="8" name="Rectangle 7"/>
          <p:cNvSpPr/>
          <p:nvPr/>
        </p:nvSpPr>
        <p:spPr>
          <a:xfrm>
            <a:off x="6372200" y="5733256"/>
            <a:ext cx="2145908" cy="861774"/>
          </a:xfrm>
          <a:prstGeom prst="rect">
            <a:avLst/>
          </a:prstGeom>
        </p:spPr>
        <p:txBody>
          <a:bodyPr wrap="none">
            <a:spAutoFit/>
          </a:bodyPr>
          <a:lstStyle/>
          <a:p>
            <a:r>
              <a:rPr lang="en-AU" sz="1400" b="1" dirty="0" smtClean="0">
                <a:solidFill>
                  <a:srgbClr val="FFC000"/>
                </a:solidFill>
                <a:latin typeface="+mn-lt"/>
              </a:rPr>
              <a:t>The Assumption</a:t>
            </a:r>
          </a:p>
          <a:p>
            <a:r>
              <a:rPr lang="en-AU" sz="1400" dirty="0" smtClean="0">
                <a:solidFill>
                  <a:srgbClr val="FFC000"/>
                </a:solidFill>
                <a:latin typeface="+mn-lt"/>
              </a:rPr>
              <a:t>Bartolomé Esteban Murillo</a:t>
            </a:r>
            <a:r>
              <a:rPr lang="en-AU" sz="1100" dirty="0" smtClean="0">
                <a:solidFill>
                  <a:srgbClr val="FFC000"/>
                </a:solidFill>
                <a:latin typeface="+mn-lt"/>
              </a:rPr>
              <a:t/>
            </a:r>
            <a:br>
              <a:rPr lang="en-AU" sz="1100" dirty="0" smtClean="0">
                <a:solidFill>
                  <a:srgbClr val="FFC000"/>
                </a:solidFill>
                <a:latin typeface="+mn-lt"/>
              </a:rPr>
            </a:br>
            <a:r>
              <a:rPr lang="en-AU" sz="1100" dirty="0" smtClean="0">
                <a:solidFill>
                  <a:srgbClr val="FFC000"/>
                </a:solidFill>
                <a:latin typeface="+mn-lt"/>
              </a:rPr>
              <a:t>1670s, oil on canvas, </a:t>
            </a:r>
            <a:br>
              <a:rPr lang="en-AU" sz="1100" dirty="0" smtClean="0">
                <a:solidFill>
                  <a:srgbClr val="FFC000"/>
                </a:solidFill>
                <a:latin typeface="+mn-lt"/>
              </a:rPr>
            </a:br>
            <a:r>
              <a:rPr lang="en-AU" sz="1100" dirty="0" smtClean="0">
                <a:solidFill>
                  <a:srgbClr val="FFC000"/>
                </a:solidFill>
                <a:latin typeface="+mn-lt"/>
              </a:rPr>
              <a:t>The Hermitage at St. Petersburg</a:t>
            </a:r>
            <a:endParaRPr lang="en-AU" sz="1100" dirty="0">
              <a:solidFill>
                <a:srgbClr val="FFC000"/>
              </a:solidFill>
              <a:latin typeface="+mn-lt"/>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type="body" sz="quarter" idx="13"/>
          </p:nvPr>
        </p:nvSpPr>
        <p:spPr/>
        <p:txBody>
          <a:bodyPr/>
          <a:lstStyle/>
          <a:p>
            <a:pPr marL="536575" indent="0" eaLnBrk="1" hangingPunct="1">
              <a:spcAft>
                <a:spcPts val="1800"/>
              </a:spcAft>
              <a:buNone/>
            </a:pPr>
            <a:r>
              <a:rPr lang="en-US" sz="2400" b="1" dirty="0" smtClean="0">
                <a:effectLst/>
              </a:rPr>
              <a:t>My soul is filled with joy</a:t>
            </a:r>
            <a:br>
              <a:rPr lang="en-US" sz="2400" b="1" dirty="0" smtClean="0">
                <a:effectLst/>
              </a:rPr>
            </a:br>
            <a:r>
              <a:rPr lang="en-US" sz="2400" b="1" dirty="0" smtClean="0">
                <a:effectLst/>
              </a:rPr>
              <a:t>as I sing to God my </a:t>
            </a:r>
            <a:r>
              <a:rPr lang="en-US" sz="2400" b="1" dirty="0" err="1" smtClean="0">
                <a:effectLst/>
              </a:rPr>
              <a:t>saviour</a:t>
            </a:r>
            <a:r>
              <a:rPr lang="en-US" sz="2400" b="1" dirty="0" smtClean="0">
                <a:effectLst/>
              </a:rPr>
              <a:t>:</a:t>
            </a:r>
            <a:br>
              <a:rPr lang="en-US" sz="2400" b="1" dirty="0" smtClean="0">
                <a:effectLst/>
              </a:rPr>
            </a:br>
            <a:r>
              <a:rPr lang="en-US" sz="2400" b="1" dirty="0" smtClean="0">
                <a:effectLst/>
              </a:rPr>
              <a:t>You have looked upon your servant</a:t>
            </a:r>
            <a:br>
              <a:rPr lang="en-US" sz="2400" b="1" dirty="0" smtClean="0">
                <a:effectLst/>
              </a:rPr>
            </a:br>
            <a:r>
              <a:rPr lang="en-US" sz="2400" b="1" dirty="0" smtClean="0">
                <a:effectLst/>
              </a:rPr>
              <a:t>You have visited your people.</a:t>
            </a:r>
          </a:p>
          <a:p>
            <a:pPr marL="536575" indent="0" eaLnBrk="1" hangingPunct="1">
              <a:buNone/>
            </a:pPr>
            <a:r>
              <a:rPr lang="en-US" sz="2400" i="1" dirty="0" smtClean="0">
                <a:effectLst/>
              </a:rPr>
              <a:t>And holy is your name </a:t>
            </a:r>
            <a:br>
              <a:rPr lang="en-US" sz="2400" i="1" dirty="0" smtClean="0">
                <a:effectLst/>
              </a:rPr>
            </a:br>
            <a:r>
              <a:rPr lang="en-US" sz="2400" i="1" dirty="0" smtClean="0">
                <a:effectLst/>
              </a:rPr>
              <a:t>through all generations</a:t>
            </a:r>
            <a:br>
              <a:rPr lang="en-US" sz="2400" i="1" dirty="0" smtClean="0">
                <a:effectLst/>
              </a:rPr>
            </a:br>
            <a:r>
              <a:rPr lang="en-US" sz="2400" i="1" dirty="0" smtClean="0">
                <a:effectLst/>
              </a:rPr>
              <a:t>everlasting is your mercy</a:t>
            </a:r>
            <a:br>
              <a:rPr lang="en-US" sz="2400" i="1" dirty="0" smtClean="0">
                <a:effectLst/>
              </a:rPr>
            </a:br>
            <a:r>
              <a:rPr lang="en-US" sz="2400" i="1" dirty="0" smtClean="0">
                <a:effectLst/>
              </a:rPr>
              <a:t>to the people you have chosen</a:t>
            </a:r>
            <a:br>
              <a:rPr lang="en-US" sz="2400" i="1" dirty="0" smtClean="0">
                <a:effectLst/>
              </a:rPr>
            </a:br>
            <a:r>
              <a:rPr lang="en-US" sz="2400" i="1" dirty="0" smtClean="0">
                <a:effectLst/>
              </a:rPr>
              <a:t>and holy is your name.</a:t>
            </a:r>
            <a:endParaRPr lang="en-AU" sz="2400" i="1" dirty="0" smtClean="0">
              <a:effectLst/>
            </a:endParaRPr>
          </a:p>
        </p:txBody>
      </p:sp>
      <p:sp>
        <p:nvSpPr>
          <p:cNvPr id="4" name="Text Placeholder 3"/>
          <p:cNvSpPr>
            <a:spLocks noGrp="1"/>
          </p:cNvSpPr>
          <p:nvPr>
            <p:ph type="body" sz="quarter" idx="17"/>
          </p:nvPr>
        </p:nvSpPr>
        <p:spPr/>
        <p:txBody>
          <a:bodyPr/>
          <a:lstStyle/>
          <a:p>
            <a:r>
              <a:rPr lang="en-AU" sz="2400" dirty="0" smtClean="0"/>
              <a:t>Canticle of Mary</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p:txBody>
          <a:bodyPr/>
          <a:lstStyle/>
          <a:p>
            <a:pPr marL="536575" indent="0" eaLnBrk="1" hangingPunct="1">
              <a:spcAft>
                <a:spcPts val="1800"/>
              </a:spcAft>
              <a:buNone/>
            </a:pPr>
            <a:r>
              <a:rPr lang="en-US" sz="2400" b="1" dirty="0" smtClean="0">
                <a:effectLst/>
              </a:rPr>
              <a:t>I am lowly as a child</a:t>
            </a:r>
            <a:br>
              <a:rPr lang="en-US" sz="2400" b="1" dirty="0" smtClean="0">
                <a:effectLst/>
              </a:rPr>
            </a:br>
            <a:r>
              <a:rPr lang="en-US" sz="2400" b="1" dirty="0" smtClean="0">
                <a:effectLst/>
              </a:rPr>
              <a:t>but I know from this day forward</a:t>
            </a:r>
            <a:br>
              <a:rPr lang="en-US" sz="2400" b="1" dirty="0" smtClean="0">
                <a:effectLst/>
              </a:rPr>
            </a:br>
            <a:r>
              <a:rPr lang="en-US" sz="2400" b="1" dirty="0" smtClean="0">
                <a:effectLst/>
              </a:rPr>
              <a:t>that my name will be remembered,</a:t>
            </a:r>
            <a:br>
              <a:rPr lang="en-US" sz="2400" b="1" dirty="0" smtClean="0">
                <a:effectLst/>
              </a:rPr>
            </a:br>
            <a:r>
              <a:rPr lang="en-US" sz="2400" b="1" dirty="0" smtClean="0">
                <a:effectLst/>
              </a:rPr>
              <a:t>for all will call me blessed.</a:t>
            </a:r>
          </a:p>
          <a:p>
            <a:pPr marL="536575" indent="0" eaLnBrk="1" hangingPunct="1">
              <a:buNone/>
            </a:pPr>
            <a:r>
              <a:rPr lang="en-US" sz="2400" i="1" dirty="0" smtClean="0">
                <a:effectLst/>
              </a:rPr>
              <a:t>And holy is your name </a:t>
            </a:r>
            <a:br>
              <a:rPr lang="en-US" sz="2400" i="1" dirty="0" smtClean="0">
                <a:effectLst/>
              </a:rPr>
            </a:br>
            <a:r>
              <a:rPr lang="en-US" sz="2400" i="1" dirty="0" smtClean="0">
                <a:effectLst/>
              </a:rPr>
              <a:t>through all generations</a:t>
            </a:r>
            <a:br>
              <a:rPr lang="en-US" sz="2400" i="1" dirty="0" smtClean="0">
                <a:effectLst/>
              </a:rPr>
            </a:br>
            <a:r>
              <a:rPr lang="en-US" sz="2400" i="1" dirty="0" smtClean="0">
                <a:effectLst/>
              </a:rPr>
              <a:t>everlasting is your mercy</a:t>
            </a:r>
            <a:br>
              <a:rPr lang="en-US" sz="2400" i="1" dirty="0" smtClean="0">
                <a:effectLst/>
              </a:rPr>
            </a:br>
            <a:r>
              <a:rPr lang="en-US" sz="2400" i="1" dirty="0" smtClean="0">
                <a:effectLst/>
              </a:rPr>
              <a:t>to the people you have chosen</a:t>
            </a:r>
            <a:br>
              <a:rPr lang="en-US" sz="2400" i="1" dirty="0" smtClean="0">
                <a:effectLst/>
              </a:rPr>
            </a:br>
            <a:r>
              <a:rPr lang="en-US" sz="2400" i="1" dirty="0" smtClean="0">
                <a:effectLst/>
              </a:rPr>
              <a:t>and holy is your name.</a:t>
            </a:r>
            <a:endParaRPr lang="en-AU" sz="2400" i="1" dirty="0" smtClean="0">
              <a:effectLst/>
            </a:endParaRPr>
          </a:p>
          <a:p>
            <a:pPr marL="536575" indent="0" eaLnBrk="1" hangingPunct="1">
              <a:buNone/>
            </a:pPr>
            <a:endParaRPr lang="en-AU" sz="2400" b="1" dirty="0" smtClean="0">
              <a:effectLst/>
            </a:endParaRPr>
          </a:p>
        </p:txBody>
      </p:sp>
      <p:sp>
        <p:nvSpPr>
          <p:cNvPr id="4" name="Text Placeholder 3"/>
          <p:cNvSpPr>
            <a:spLocks noGrp="1"/>
          </p:cNvSpPr>
          <p:nvPr>
            <p:ph type="body" sz="quarter" idx="17"/>
          </p:nvPr>
        </p:nvSpPr>
        <p:spPr/>
        <p:txBody>
          <a:bodyPr/>
          <a:lstStyle/>
          <a:p>
            <a:r>
              <a:rPr lang="en-AU" sz="2400" dirty="0" smtClean="0"/>
              <a:t>Canticle of Mary</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p:txBody>
          <a:bodyPr/>
          <a:lstStyle/>
          <a:p>
            <a:pPr marL="536575" indent="0" eaLnBrk="1" hangingPunct="1">
              <a:spcAft>
                <a:spcPts val="1800"/>
              </a:spcAft>
              <a:buNone/>
            </a:pPr>
            <a:r>
              <a:rPr lang="en-US" sz="2400" b="1" dirty="0" smtClean="0">
                <a:effectLst/>
              </a:rPr>
              <a:t>I proclaim the power of God,</a:t>
            </a:r>
            <a:br>
              <a:rPr lang="en-US" sz="2400" b="1" dirty="0" smtClean="0">
                <a:effectLst/>
              </a:rPr>
            </a:br>
            <a:r>
              <a:rPr lang="en-US" sz="2400" b="1" dirty="0" smtClean="0">
                <a:effectLst/>
              </a:rPr>
              <a:t>You do marvels for your servants;</a:t>
            </a:r>
            <a:br>
              <a:rPr lang="en-US" sz="2400" b="1" dirty="0" smtClean="0">
                <a:effectLst/>
              </a:rPr>
            </a:br>
            <a:r>
              <a:rPr lang="en-US" sz="2400" b="1" dirty="0" smtClean="0">
                <a:effectLst/>
              </a:rPr>
              <a:t>Though You scatter the proud hearted</a:t>
            </a:r>
            <a:br>
              <a:rPr lang="en-US" sz="2400" b="1" dirty="0" smtClean="0">
                <a:effectLst/>
              </a:rPr>
            </a:br>
            <a:r>
              <a:rPr lang="en-US" sz="2400" b="1" dirty="0" smtClean="0">
                <a:effectLst/>
              </a:rPr>
              <a:t>and destroy the might of princes.</a:t>
            </a:r>
          </a:p>
          <a:p>
            <a:pPr marL="536575" indent="0" eaLnBrk="1" hangingPunct="1">
              <a:buNone/>
            </a:pPr>
            <a:r>
              <a:rPr lang="en-US" sz="2400" i="1" dirty="0" smtClean="0">
                <a:effectLst/>
              </a:rPr>
              <a:t>And holy is your name </a:t>
            </a:r>
            <a:br>
              <a:rPr lang="en-US" sz="2400" i="1" dirty="0" smtClean="0">
                <a:effectLst/>
              </a:rPr>
            </a:br>
            <a:r>
              <a:rPr lang="en-US" sz="2400" i="1" dirty="0" smtClean="0">
                <a:effectLst/>
              </a:rPr>
              <a:t>through all generations</a:t>
            </a:r>
            <a:br>
              <a:rPr lang="en-US" sz="2400" i="1" dirty="0" smtClean="0">
                <a:effectLst/>
              </a:rPr>
            </a:br>
            <a:r>
              <a:rPr lang="en-US" sz="2400" i="1" dirty="0" smtClean="0">
                <a:effectLst/>
              </a:rPr>
              <a:t>everlasting is your mercy</a:t>
            </a:r>
            <a:br>
              <a:rPr lang="en-US" sz="2400" i="1" dirty="0" smtClean="0">
                <a:effectLst/>
              </a:rPr>
            </a:br>
            <a:r>
              <a:rPr lang="en-US" sz="2400" i="1" dirty="0" smtClean="0">
                <a:effectLst/>
              </a:rPr>
              <a:t>to the people you have chosen</a:t>
            </a:r>
            <a:br>
              <a:rPr lang="en-US" sz="2400" i="1" dirty="0" smtClean="0">
                <a:effectLst/>
              </a:rPr>
            </a:br>
            <a:r>
              <a:rPr lang="en-US" sz="2400" i="1" dirty="0" smtClean="0">
                <a:effectLst/>
              </a:rPr>
              <a:t>and holy is your name.</a:t>
            </a:r>
            <a:endParaRPr lang="en-AU" sz="2400" i="1" dirty="0" smtClean="0">
              <a:effectLst/>
            </a:endParaRPr>
          </a:p>
          <a:p>
            <a:pPr marL="536575" indent="0" eaLnBrk="1" hangingPunct="1">
              <a:buNone/>
            </a:pPr>
            <a:endParaRPr lang="en-AU" sz="2400" b="1" dirty="0" smtClean="0">
              <a:effectLst/>
            </a:endParaRPr>
          </a:p>
        </p:txBody>
      </p:sp>
      <p:sp>
        <p:nvSpPr>
          <p:cNvPr id="4" name="Text Placeholder 3"/>
          <p:cNvSpPr>
            <a:spLocks noGrp="1"/>
          </p:cNvSpPr>
          <p:nvPr>
            <p:ph type="body" sz="quarter" idx="17"/>
          </p:nvPr>
        </p:nvSpPr>
        <p:spPr/>
        <p:txBody>
          <a:bodyPr/>
          <a:lstStyle/>
          <a:p>
            <a:r>
              <a:rPr lang="en-AU" sz="2400" dirty="0" smtClean="0"/>
              <a:t>Canticle of Mary</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p:txBody>
          <a:bodyPr/>
          <a:lstStyle/>
          <a:p>
            <a:pPr marL="536575" indent="0" eaLnBrk="1" hangingPunct="1">
              <a:spcAft>
                <a:spcPts val="1800"/>
              </a:spcAft>
              <a:buNone/>
            </a:pPr>
            <a:r>
              <a:rPr lang="en-US" sz="2400" b="1" dirty="0" smtClean="0">
                <a:effectLst/>
              </a:rPr>
              <a:t>To the hungry You give food,</a:t>
            </a:r>
            <a:br>
              <a:rPr lang="en-US" sz="2400" b="1" dirty="0" smtClean="0">
                <a:effectLst/>
              </a:rPr>
            </a:br>
            <a:r>
              <a:rPr lang="en-US" sz="2400" b="1" dirty="0" smtClean="0">
                <a:effectLst/>
              </a:rPr>
              <a:t>send the rich away empty.</a:t>
            </a:r>
            <a:br>
              <a:rPr lang="en-US" sz="2400" b="1" dirty="0" smtClean="0">
                <a:effectLst/>
              </a:rPr>
            </a:br>
            <a:r>
              <a:rPr lang="en-US" sz="2400" b="1" dirty="0" smtClean="0">
                <a:effectLst/>
              </a:rPr>
              <a:t>In Your mercy You are mindful</a:t>
            </a:r>
            <a:br>
              <a:rPr lang="en-US" sz="2400" b="1" dirty="0" smtClean="0">
                <a:effectLst/>
              </a:rPr>
            </a:br>
            <a:r>
              <a:rPr lang="en-US" sz="2400" b="1" dirty="0" smtClean="0">
                <a:effectLst/>
              </a:rPr>
              <a:t>of the people You have chosen.</a:t>
            </a:r>
            <a:endParaRPr lang="en-AU" sz="2400" b="1" dirty="0" smtClean="0">
              <a:effectLst/>
            </a:endParaRPr>
          </a:p>
          <a:p>
            <a:pPr marL="536575" indent="0" eaLnBrk="1" hangingPunct="1">
              <a:buNone/>
            </a:pPr>
            <a:r>
              <a:rPr lang="en-US" sz="2400" i="1" dirty="0" smtClean="0">
                <a:effectLst/>
              </a:rPr>
              <a:t>And holy is your name </a:t>
            </a:r>
            <a:br>
              <a:rPr lang="en-US" sz="2400" i="1" dirty="0" smtClean="0">
                <a:effectLst/>
              </a:rPr>
            </a:br>
            <a:r>
              <a:rPr lang="en-US" sz="2400" i="1" dirty="0" smtClean="0">
                <a:effectLst/>
              </a:rPr>
              <a:t>through all generations</a:t>
            </a:r>
            <a:br>
              <a:rPr lang="en-US" sz="2400" i="1" dirty="0" smtClean="0">
                <a:effectLst/>
              </a:rPr>
            </a:br>
            <a:r>
              <a:rPr lang="en-US" sz="2400" i="1" dirty="0" smtClean="0">
                <a:effectLst/>
              </a:rPr>
              <a:t>everlasting is your mercy</a:t>
            </a:r>
            <a:br>
              <a:rPr lang="en-US" sz="2400" i="1" dirty="0" smtClean="0">
                <a:effectLst/>
              </a:rPr>
            </a:br>
            <a:r>
              <a:rPr lang="en-US" sz="2400" i="1" dirty="0" smtClean="0">
                <a:effectLst/>
              </a:rPr>
              <a:t>to the people you have chosen</a:t>
            </a:r>
            <a:br>
              <a:rPr lang="en-US" sz="2400" i="1" dirty="0" smtClean="0">
                <a:effectLst/>
              </a:rPr>
            </a:br>
            <a:r>
              <a:rPr lang="en-US" sz="2400" i="1" dirty="0" smtClean="0">
                <a:effectLst/>
              </a:rPr>
              <a:t>and holy is your name.</a:t>
            </a:r>
            <a:endParaRPr lang="en-AU" sz="2400" i="1" dirty="0" smtClean="0">
              <a:effectLst/>
            </a:endParaRPr>
          </a:p>
          <a:p>
            <a:pPr marL="536575" indent="0" eaLnBrk="1" hangingPunct="1">
              <a:buNone/>
            </a:pPr>
            <a:endParaRPr lang="en-AU" sz="2400" b="1" dirty="0" smtClean="0">
              <a:effectLst/>
            </a:endParaRPr>
          </a:p>
        </p:txBody>
      </p:sp>
      <p:sp>
        <p:nvSpPr>
          <p:cNvPr id="4" name="Text Placeholder 3"/>
          <p:cNvSpPr>
            <a:spLocks noGrp="1"/>
          </p:cNvSpPr>
          <p:nvPr>
            <p:ph type="body" sz="quarter" idx="17"/>
          </p:nvPr>
        </p:nvSpPr>
        <p:spPr/>
        <p:txBody>
          <a:bodyPr/>
          <a:lstStyle/>
          <a:p>
            <a:r>
              <a:rPr lang="en-AU" sz="2400" dirty="0" smtClean="0"/>
              <a:t>Canticle of Mary</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p:txBody>
          <a:bodyPr/>
          <a:lstStyle/>
          <a:p>
            <a:pPr marL="536575" indent="0" eaLnBrk="1" hangingPunct="1">
              <a:spcAft>
                <a:spcPts val="1800"/>
              </a:spcAft>
              <a:buNone/>
            </a:pPr>
            <a:r>
              <a:rPr lang="en-US" sz="2400" b="1" dirty="0" smtClean="0">
                <a:effectLst/>
              </a:rPr>
              <a:t>In Your love You now fulfill</a:t>
            </a:r>
            <a:br>
              <a:rPr lang="en-US" sz="2400" b="1" dirty="0" smtClean="0">
                <a:effectLst/>
              </a:rPr>
            </a:br>
            <a:r>
              <a:rPr lang="en-US" sz="2400" b="1" dirty="0" smtClean="0">
                <a:effectLst/>
              </a:rPr>
              <a:t>what You promised to Your people.</a:t>
            </a:r>
            <a:br>
              <a:rPr lang="en-US" sz="2400" b="1" dirty="0" smtClean="0">
                <a:effectLst/>
              </a:rPr>
            </a:br>
            <a:r>
              <a:rPr lang="en-US" sz="2400" b="1" dirty="0" smtClean="0">
                <a:effectLst/>
              </a:rPr>
              <a:t>I will praise You, Lord, my </a:t>
            </a:r>
            <a:r>
              <a:rPr lang="en-US" sz="2400" b="1" dirty="0" err="1" smtClean="0">
                <a:effectLst/>
              </a:rPr>
              <a:t>Saviour</a:t>
            </a:r>
            <a:r>
              <a:rPr lang="en-US" sz="2400" b="1" dirty="0" smtClean="0">
                <a:effectLst/>
              </a:rPr>
              <a:t>,</a:t>
            </a:r>
            <a:br>
              <a:rPr lang="en-US" sz="2400" b="1" dirty="0" smtClean="0">
                <a:effectLst/>
              </a:rPr>
            </a:br>
            <a:r>
              <a:rPr lang="en-US" sz="2400" b="1" dirty="0" smtClean="0">
                <a:effectLst/>
              </a:rPr>
              <a:t>everlasting is Your mercy.</a:t>
            </a:r>
          </a:p>
          <a:p>
            <a:pPr marL="536575" indent="0" eaLnBrk="1" hangingPunct="1">
              <a:buNone/>
            </a:pPr>
            <a:r>
              <a:rPr lang="en-US" sz="2400" i="1" dirty="0" smtClean="0">
                <a:effectLst/>
              </a:rPr>
              <a:t>And holy is your name </a:t>
            </a:r>
            <a:br>
              <a:rPr lang="en-US" sz="2400" i="1" dirty="0" smtClean="0">
                <a:effectLst/>
              </a:rPr>
            </a:br>
            <a:r>
              <a:rPr lang="en-US" sz="2400" i="1" dirty="0" smtClean="0">
                <a:effectLst/>
              </a:rPr>
              <a:t>through all generations</a:t>
            </a:r>
            <a:br>
              <a:rPr lang="en-US" sz="2400" i="1" dirty="0" smtClean="0">
                <a:effectLst/>
              </a:rPr>
            </a:br>
            <a:r>
              <a:rPr lang="en-US" sz="2400" i="1" dirty="0" smtClean="0">
                <a:effectLst/>
              </a:rPr>
              <a:t>everlasting is your mercy</a:t>
            </a:r>
            <a:br>
              <a:rPr lang="en-US" sz="2400" i="1" dirty="0" smtClean="0">
                <a:effectLst/>
              </a:rPr>
            </a:br>
            <a:r>
              <a:rPr lang="en-US" sz="2400" i="1" dirty="0" smtClean="0">
                <a:effectLst/>
              </a:rPr>
              <a:t>to the people you have chosen</a:t>
            </a:r>
            <a:br>
              <a:rPr lang="en-US" sz="2400" i="1" dirty="0" smtClean="0">
                <a:effectLst/>
              </a:rPr>
            </a:br>
            <a:r>
              <a:rPr lang="en-US" sz="2400" i="1" dirty="0" smtClean="0">
                <a:effectLst/>
              </a:rPr>
              <a:t>and holy is your name.</a:t>
            </a:r>
          </a:p>
          <a:p>
            <a:pPr marL="536575" indent="0" algn="r" eaLnBrk="1" hangingPunct="1">
              <a:buNone/>
            </a:pPr>
            <a:r>
              <a:rPr lang="en-US" sz="1200" dirty="0" smtClean="0">
                <a:effectLst/>
              </a:rPr>
              <a:t>Used With Permission, Word Of Life International - License No 2095</a:t>
            </a:r>
            <a:endParaRPr lang="en-AU" sz="1200" dirty="0" smtClean="0">
              <a:effectLst/>
            </a:endParaRPr>
          </a:p>
          <a:p>
            <a:pPr marL="536575" indent="0" eaLnBrk="1" hangingPunct="1">
              <a:buNone/>
            </a:pPr>
            <a:endParaRPr lang="en-AU" sz="2400" i="1" dirty="0" smtClean="0">
              <a:effectLst/>
            </a:endParaRPr>
          </a:p>
          <a:p>
            <a:pPr marL="536575" indent="0" eaLnBrk="1" hangingPunct="1">
              <a:buNone/>
            </a:pPr>
            <a:endParaRPr lang="en-AU" sz="2400" b="1" dirty="0" smtClean="0">
              <a:effectLst/>
            </a:endParaRPr>
          </a:p>
        </p:txBody>
      </p:sp>
      <p:sp>
        <p:nvSpPr>
          <p:cNvPr id="4" name="Text Placeholder 3"/>
          <p:cNvSpPr>
            <a:spLocks noGrp="1"/>
          </p:cNvSpPr>
          <p:nvPr>
            <p:ph type="body" sz="quarter" idx="17"/>
          </p:nvPr>
        </p:nvSpPr>
        <p:spPr/>
        <p:txBody>
          <a:bodyPr/>
          <a:lstStyle/>
          <a:p>
            <a:r>
              <a:rPr lang="en-AU" sz="2400" dirty="0" smtClean="0"/>
              <a:t>Canticle of Mary</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sz="quarter" idx="13"/>
          </p:nvPr>
        </p:nvSpPr>
        <p:spPr/>
        <p:txBody>
          <a:bodyPr/>
          <a:lstStyle/>
          <a:p>
            <a:pPr marL="0" indent="0" eaLnBrk="1" hangingPunct="1">
              <a:spcBef>
                <a:spcPts val="0"/>
              </a:spcBef>
              <a:spcAft>
                <a:spcPts val="1800"/>
              </a:spcAft>
              <a:buFont typeface="Wingdings" pitchFamily="2" charset="2"/>
              <a:buNone/>
            </a:pPr>
            <a:r>
              <a:rPr lang="en-AU" sz="2200" b="1" dirty="0" smtClean="0">
                <a:effectLst/>
                <a:cs typeface="Arial" charset="0"/>
              </a:rPr>
              <a:t>My soul proclaims the greatness of the Lord </a:t>
            </a:r>
            <a:br>
              <a:rPr lang="en-AU" sz="2200" b="1" dirty="0" smtClean="0">
                <a:effectLst/>
                <a:cs typeface="Arial" charset="0"/>
              </a:rPr>
            </a:br>
            <a:r>
              <a:rPr lang="en-AU" sz="2200" b="1" dirty="0" smtClean="0">
                <a:effectLst/>
                <a:cs typeface="Arial" charset="0"/>
              </a:rPr>
              <a:t>and my spirit exults in God my saviour;</a:t>
            </a:r>
          </a:p>
          <a:p>
            <a:pPr marL="0" indent="0" eaLnBrk="1" hangingPunct="1">
              <a:spcBef>
                <a:spcPts val="0"/>
              </a:spcBef>
              <a:spcAft>
                <a:spcPts val="1800"/>
              </a:spcAft>
              <a:buFont typeface="Wingdings" pitchFamily="2" charset="2"/>
              <a:buNone/>
            </a:pPr>
            <a:r>
              <a:rPr lang="en-AU" sz="2200" b="1" dirty="0" smtClean="0">
                <a:effectLst/>
                <a:cs typeface="Arial" charset="0"/>
              </a:rPr>
              <a:t>Because he has looked upon his lowly handmaid.</a:t>
            </a:r>
            <a:br>
              <a:rPr lang="en-AU" sz="2200" b="1" dirty="0" smtClean="0">
                <a:effectLst/>
                <a:cs typeface="Arial" charset="0"/>
              </a:rPr>
            </a:br>
            <a:r>
              <a:rPr lang="en-AU" sz="2200" b="1" dirty="0" smtClean="0">
                <a:effectLst/>
                <a:cs typeface="Arial" charset="0"/>
              </a:rPr>
              <a:t>Yes, from this day forward</a:t>
            </a:r>
            <a:br>
              <a:rPr lang="en-AU" sz="2200" b="1" dirty="0" smtClean="0">
                <a:effectLst/>
                <a:cs typeface="Arial" charset="0"/>
              </a:rPr>
            </a:br>
            <a:r>
              <a:rPr lang="en-AU" sz="2200" b="1" dirty="0" smtClean="0">
                <a:effectLst/>
                <a:cs typeface="Arial" charset="0"/>
              </a:rPr>
              <a:t>all generations will call me blessed.</a:t>
            </a:r>
          </a:p>
          <a:p>
            <a:pPr marL="0" indent="0" eaLnBrk="1" hangingPunct="1">
              <a:spcBef>
                <a:spcPts val="0"/>
              </a:spcBef>
              <a:spcAft>
                <a:spcPts val="1800"/>
              </a:spcAft>
              <a:buFont typeface="Wingdings" pitchFamily="2" charset="2"/>
              <a:buNone/>
            </a:pPr>
            <a:r>
              <a:rPr lang="en-AU" sz="2200" b="1" dirty="0" smtClean="0">
                <a:effectLst/>
                <a:cs typeface="Arial" charset="0"/>
              </a:rPr>
              <a:t>For the Almighty has done great things for me. </a:t>
            </a:r>
            <a:br>
              <a:rPr lang="en-AU" sz="2200" b="1" dirty="0" smtClean="0">
                <a:effectLst/>
                <a:cs typeface="Arial" charset="0"/>
              </a:rPr>
            </a:br>
            <a:r>
              <a:rPr lang="en-AU" sz="2200" b="1" dirty="0" smtClean="0">
                <a:effectLst/>
                <a:cs typeface="Arial" charset="0"/>
              </a:rPr>
              <a:t>Holy is his name.</a:t>
            </a:r>
          </a:p>
        </p:txBody>
      </p:sp>
      <p:sp>
        <p:nvSpPr>
          <p:cNvPr id="3" name="Text Placeholder 2"/>
          <p:cNvSpPr>
            <a:spLocks noGrp="1"/>
          </p:cNvSpPr>
          <p:nvPr>
            <p:ph type="body" sz="quarter" idx="17"/>
          </p:nvPr>
        </p:nvSpPr>
        <p:spPr/>
        <p:txBody>
          <a:bodyPr/>
          <a:lstStyle/>
          <a:p>
            <a:r>
              <a:rPr lang="en-AU" sz="2400" dirty="0" smtClean="0"/>
              <a:t>The Magnificat</a:t>
            </a:r>
            <a:endParaRPr lang="en-AU"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spcBef>
                <a:spcPts val="0"/>
              </a:spcBef>
              <a:spcAft>
                <a:spcPts val="1800"/>
              </a:spcAft>
              <a:buFont typeface="Wingdings" pitchFamily="2" charset="2"/>
              <a:buNone/>
              <a:defRPr/>
            </a:pPr>
            <a:r>
              <a:rPr lang="en-US" sz="2200" b="1" dirty="0" smtClean="0">
                <a:effectLst/>
                <a:cs typeface="Arial" charset="0"/>
              </a:rPr>
              <a:t>And his mercy reaches from age to age</a:t>
            </a:r>
            <a:br>
              <a:rPr lang="en-US" sz="2200" b="1" dirty="0" smtClean="0">
                <a:effectLst/>
                <a:cs typeface="Arial" charset="0"/>
              </a:rPr>
            </a:br>
            <a:r>
              <a:rPr lang="en-US" sz="2200" b="1" dirty="0" smtClean="0">
                <a:effectLst/>
                <a:cs typeface="Arial" charset="0"/>
              </a:rPr>
              <a:t>for those who fear him.</a:t>
            </a:r>
          </a:p>
          <a:p>
            <a:pPr marL="0" indent="0" eaLnBrk="1" hangingPunct="1">
              <a:spcBef>
                <a:spcPts val="0"/>
              </a:spcBef>
              <a:spcAft>
                <a:spcPts val="1800"/>
              </a:spcAft>
              <a:buFont typeface="Wingdings" pitchFamily="2" charset="2"/>
              <a:buNone/>
              <a:defRPr/>
            </a:pPr>
            <a:r>
              <a:rPr lang="en-US" sz="2200" b="1" dirty="0" smtClean="0">
                <a:effectLst/>
                <a:cs typeface="Arial" charset="0"/>
              </a:rPr>
              <a:t>He has shown the power of his arm,</a:t>
            </a:r>
            <a:br>
              <a:rPr lang="en-US" sz="2200" b="1" dirty="0" smtClean="0">
                <a:effectLst/>
                <a:cs typeface="Arial" charset="0"/>
              </a:rPr>
            </a:br>
            <a:r>
              <a:rPr lang="en-US" sz="2200" b="1" dirty="0" smtClean="0">
                <a:effectLst/>
                <a:cs typeface="Arial" charset="0"/>
              </a:rPr>
              <a:t>he has routed the proud of heart.</a:t>
            </a:r>
          </a:p>
          <a:p>
            <a:pPr marL="0" indent="0" eaLnBrk="1" hangingPunct="1">
              <a:spcBef>
                <a:spcPts val="0"/>
              </a:spcBef>
              <a:spcAft>
                <a:spcPts val="1800"/>
              </a:spcAft>
              <a:buFont typeface="Wingdings" pitchFamily="2" charset="2"/>
              <a:buNone/>
              <a:defRPr/>
            </a:pPr>
            <a:r>
              <a:rPr lang="en-US" sz="2200" b="1" dirty="0" smtClean="0">
                <a:effectLst/>
                <a:cs typeface="Arial" charset="0"/>
              </a:rPr>
              <a:t>He has pulled down princes from their thrones</a:t>
            </a:r>
            <a:br>
              <a:rPr lang="en-US" sz="2200" b="1" dirty="0" smtClean="0">
                <a:effectLst/>
                <a:cs typeface="Arial" charset="0"/>
              </a:rPr>
            </a:br>
            <a:r>
              <a:rPr lang="en-US" sz="2200" b="1" dirty="0" smtClean="0">
                <a:effectLst/>
                <a:cs typeface="Arial" charset="0"/>
              </a:rPr>
              <a:t>and exalted the lowly.</a:t>
            </a:r>
          </a:p>
          <a:p>
            <a:pPr marL="0" indent="0" eaLnBrk="1" hangingPunct="1">
              <a:spcBef>
                <a:spcPts val="0"/>
              </a:spcBef>
              <a:spcAft>
                <a:spcPts val="1800"/>
              </a:spcAft>
              <a:buNone/>
              <a:defRPr/>
            </a:pPr>
            <a:r>
              <a:rPr lang="en-US" sz="2200" b="1" dirty="0" smtClean="0">
                <a:effectLst/>
                <a:cs typeface="Arial" charset="0"/>
              </a:rPr>
              <a:t>The hungry he has filled with good things,</a:t>
            </a:r>
            <a:br>
              <a:rPr lang="en-US" sz="2200" b="1" dirty="0" smtClean="0">
                <a:effectLst/>
                <a:cs typeface="Arial" charset="0"/>
              </a:rPr>
            </a:br>
            <a:r>
              <a:rPr lang="en-US" sz="2200" b="1" dirty="0" smtClean="0">
                <a:effectLst/>
                <a:cs typeface="Arial" charset="0"/>
              </a:rPr>
              <a:t>the rich sent empty away.</a:t>
            </a:r>
            <a:endParaRPr lang="en-AU" sz="2200" b="1" dirty="0" smtClean="0">
              <a:effectLst/>
              <a:cs typeface="Arial" charset="0"/>
            </a:endParaRPr>
          </a:p>
        </p:txBody>
      </p:sp>
      <p:sp>
        <p:nvSpPr>
          <p:cNvPr id="4" name="Text Placeholder 2"/>
          <p:cNvSpPr>
            <a:spLocks noGrp="1"/>
          </p:cNvSpPr>
          <p:nvPr>
            <p:ph type="body" sz="quarter" idx="17"/>
          </p:nvPr>
        </p:nvSpPr>
        <p:spPr/>
        <p:txBody>
          <a:bodyPr/>
          <a:lstStyle/>
          <a:p>
            <a:r>
              <a:rPr lang="en-AU" sz="2400" dirty="0" smtClean="0"/>
              <a:t>The Magnificat</a:t>
            </a:r>
            <a:endParaRPr lang="en-AU"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spcBef>
                <a:spcPts val="0"/>
              </a:spcBef>
              <a:spcAft>
                <a:spcPts val="1800"/>
              </a:spcAft>
              <a:buNone/>
              <a:defRPr/>
            </a:pPr>
            <a:r>
              <a:rPr lang="en-US" sz="2200" b="1" dirty="0" smtClean="0">
                <a:effectLst/>
                <a:cs typeface="Arial" charset="0"/>
              </a:rPr>
              <a:t>He has come to the help of Israel his servant, </a:t>
            </a:r>
            <a:br>
              <a:rPr lang="en-US" sz="2200" b="1" dirty="0" smtClean="0">
                <a:effectLst/>
                <a:cs typeface="Arial" charset="0"/>
              </a:rPr>
            </a:br>
            <a:r>
              <a:rPr lang="en-US" sz="2200" b="1" dirty="0" smtClean="0">
                <a:effectLst/>
                <a:cs typeface="Arial" charset="0"/>
              </a:rPr>
              <a:t>mindful of his mercy according to the promise </a:t>
            </a:r>
            <a:br>
              <a:rPr lang="en-US" sz="2200" b="1" dirty="0" smtClean="0">
                <a:effectLst/>
                <a:cs typeface="Arial" charset="0"/>
              </a:rPr>
            </a:br>
            <a:r>
              <a:rPr lang="en-US" sz="2200" b="1" dirty="0" smtClean="0">
                <a:effectLst/>
                <a:cs typeface="Arial" charset="0"/>
              </a:rPr>
              <a:t>He made to our ancestors to Abraham</a:t>
            </a:r>
            <a:br>
              <a:rPr lang="en-US" sz="2200" b="1" dirty="0" smtClean="0">
                <a:effectLst/>
                <a:cs typeface="Arial" charset="0"/>
              </a:rPr>
            </a:br>
            <a:r>
              <a:rPr lang="en-US" sz="2200" b="1" dirty="0" smtClean="0">
                <a:effectLst/>
                <a:cs typeface="Arial" charset="0"/>
              </a:rPr>
              <a:t>and to his descendants for ever. </a:t>
            </a:r>
          </a:p>
          <a:p>
            <a:pPr marL="0" indent="0" eaLnBrk="1" hangingPunct="1">
              <a:spcBef>
                <a:spcPts val="0"/>
              </a:spcBef>
              <a:spcAft>
                <a:spcPts val="1800"/>
              </a:spcAft>
              <a:buNone/>
              <a:defRPr/>
            </a:pPr>
            <a:r>
              <a:rPr lang="en-US" sz="2200" b="1" dirty="0" smtClean="0">
                <a:effectLst/>
                <a:cs typeface="Arial" charset="0"/>
              </a:rPr>
              <a:t>Glory be to the Father and to the Son,</a:t>
            </a:r>
            <a:br>
              <a:rPr lang="en-US" sz="2200" b="1" dirty="0" smtClean="0">
                <a:effectLst/>
                <a:cs typeface="Arial" charset="0"/>
              </a:rPr>
            </a:br>
            <a:r>
              <a:rPr lang="en-US" sz="2200" b="1" dirty="0" smtClean="0">
                <a:effectLst/>
                <a:cs typeface="Arial" charset="0"/>
              </a:rPr>
              <a:t>and to the Holy Spirit.</a:t>
            </a:r>
          </a:p>
          <a:p>
            <a:pPr marL="0" indent="0" eaLnBrk="1" hangingPunct="1">
              <a:spcBef>
                <a:spcPts val="0"/>
              </a:spcBef>
              <a:spcAft>
                <a:spcPts val="1800"/>
              </a:spcAft>
              <a:buNone/>
              <a:defRPr/>
            </a:pPr>
            <a:r>
              <a:rPr lang="en-US" sz="2200" b="1" dirty="0" smtClean="0">
                <a:effectLst/>
                <a:cs typeface="Arial" charset="0"/>
              </a:rPr>
              <a:t>As it was in the beginning, is now and ever shall be, world without end. Amen.</a:t>
            </a:r>
            <a:endParaRPr lang="en-AU" sz="2200" b="1" dirty="0" smtClean="0">
              <a:effectLst/>
              <a:cs typeface="Arial" charset="0"/>
            </a:endParaRPr>
          </a:p>
        </p:txBody>
      </p:sp>
      <p:sp>
        <p:nvSpPr>
          <p:cNvPr id="4" name="Text Placeholder 2"/>
          <p:cNvSpPr>
            <a:spLocks noGrp="1"/>
          </p:cNvSpPr>
          <p:nvPr>
            <p:ph type="body" sz="quarter" idx="17"/>
          </p:nvPr>
        </p:nvSpPr>
        <p:spPr/>
        <p:txBody>
          <a:bodyPr/>
          <a:lstStyle/>
          <a:p>
            <a:r>
              <a:rPr lang="en-AU" sz="2400" dirty="0" smtClean="0"/>
              <a:t>The Magnificat</a:t>
            </a:r>
            <a:endParaRPr lang="en-AU"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720725" indent="0" eaLnBrk="1" hangingPunct="1">
              <a:spcBef>
                <a:spcPts val="0"/>
              </a:spcBef>
              <a:spcAft>
                <a:spcPts val="1800"/>
              </a:spcAft>
              <a:buFont typeface="Monotype Sorts" pitchFamily="2" charset="2"/>
              <a:buNone/>
              <a:defRPr/>
            </a:pPr>
            <a:r>
              <a:rPr lang="en-US" sz="2200" dirty="0" smtClean="0">
                <a:effectLst/>
              </a:rPr>
              <a:t>Hail queen of </a:t>
            </a:r>
            <a:r>
              <a:rPr lang="en-US" sz="2200" dirty="0" err="1" smtClean="0">
                <a:effectLst/>
              </a:rPr>
              <a:t>heav’n</a:t>
            </a:r>
            <a:r>
              <a:rPr lang="en-US" sz="2200" dirty="0" smtClean="0">
                <a:effectLst/>
              </a:rPr>
              <a:t>, the ocean star,</a:t>
            </a:r>
            <a:br>
              <a:rPr lang="en-US" sz="2200" dirty="0" smtClean="0">
                <a:effectLst/>
              </a:rPr>
            </a:br>
            <a:r>
              <a:rPr lang="en-US" sz="2200" dirty="0" smtClean="0">
                <a:effectLst/>
              </a:rPr>
              <a:t>guide of the </a:t>
            </a:r>
            <a:r>
              <a:rPr lang="en-US" sz="2200" dirty="0" err="1" smtClean="0">
                <a:effectLst/>
              </a:rPr>
              <a:t>wand’rer</a:t>
            </a:r>
            <a:r>
              <a:rPr lang="en-US" sz="2200" dirty="0" smtClean="0">
                <a:effectLst/>
              </a:rPr>
              <a:t> here below.</a:t>
            </a:r>
            <a:br>
              <a:rPr lang="en-US" sz="2200" dirty="0" smtClean="0">
                <a:effectLst/>
              </a:rPr>
            </a:br>
            <a:r>
              <a:rPr lang="en-US" sz="2200" dirty="0" smtClean="0">
                <a:effectLst/>
              </a:rPr>
              <a:t>Thrown on life's surge, we claim thy care:</a:t>
            </a:r>
            <a:br>
              <a:rPr lang="en-US" sz="2200" dirty="0" smtClean="0">
                <a:effectLst/>
              </a:rPr>
            </a:br>
            <a:r>
              <a:rPr lang="en-US" sz="2200" dirty="0" smtClean="0">
                <a:effectLst/>
              </a:rPr>
              <a:t>Save us from peril and from woe.</a:t>
            </a:r>
          </a:p>
          <a:p>
            <a:pPr marL="720725" indent="0" eaLnBrk="1" hangingPunct="1">
              <a:spcBef>
                <a:spcPts val="0"/>
              </a:spcBef>
              <a:spcAft>
                <a:spcPts val="1800"/>
              </a:spcAft>
              <a:buFont typeface="Monotype Sorts" pitchFamily="2" charset="2"/>
              <a:buNone/>
              <a:defRPr/>
            </a:pPr>
            <a:r>
              <a:rPr lang="en-US" sz="2200" b="1" i="1" dirty="0" smtClean="0">
                <a:effectLst/>
              </a:rPr>
              <a:t>Mother of Christ, star of the sea.</a:t>
            </a:r>
            <a:br>
              <a:rPr lang="en-US" sz="2200" b="1" i="1" dirty="0" smtClean="0">
                <a:effectLst/>
              </a:rPr>
            </a:br>
            <a:r>
              <a:rPr lang="en-US" sz="2200" b="1" i="1" dirty="0" smtClean="0">
                <a:effectLst/>
              </a:rPr>
              <a:t>Pray for the </a:t>
            </a:r>
            <a:r>
              <a:rPr lang="en-US" sz="2200" b="1" i="1" dirty="0" err="1" smtClean="0">
                <a:effectLst/>
              </a:rPr>
              <a:t>wand’rer</a:t>
            </a:r>
            <a:r>
              <a:rPr lang="en-US" sz="2200" b="1" i="1" dirty="0" smtClean="0">
                <a:effectLst/>
              </a:rPr>
              <a:t>, pray for me.</a:t>
            </a:r>
            <a:endParaRPr lang="en-AU" sz="2200" i="1" dirty="0" smtClean="0">
              <a:effectLst/>
            </a:endParaRPr>
          </a:p>
          <a:p>
            <a:pPr marL="0" indent="0" eaLnBrk="1" hangingPunct="1">
              <a:spcBef>
                <a:spcPts val="0"/>
              </a:spcBef>
              <a:spcAft>
                <a:spcPts val="1800"/>
              </a:spcAft>
              <a:buFont typeface="Monotype Sorts" pitchFamily="2" charset="2"/>
              <a:buNone/>
              <a:defRPr/>
            </a:pPr>
            <a:endParaRPr lang="en-AU" sz="2200" dirty="0" smtClean="0">
              <a:effectLst/>
            </a:endParaRPr>
          </a:p>
        </p:txBody>
      </p:sp>
      <p:sp>
        <p:nvSpPr>
          <p:cNvPr id="4" name="Text Placeholder 3"/>
          <p:cNvSpPr>
            <a:spLocks noGrp="1"/>
          </p:cNvSpPr>
          <p:nvPr>
            <p:ph type="body" sz="quarter" idx="17"/>
          </p:nvPr>
        </p:nvSpPr>
        <p:spPr/>
        <p:txBody>
          <a:bodyPr/>
          <a:lstStyle/>
          <a:p>
            <a:r>
              <a:rPr lang="en-US" sz="2400" dirty="0" smtClean="0"/>
              <a:t>Hail Queen of Heaven</a:t>
            </a:r>
            <a:endParaRPr lang="en-AU" sz="2400" dirty="0"/>
          </a:p>
        </p:txBody>
      </p:sp>
      <p:pic>
        <p:nvPicPr>
          <p:cNvPr id="6" name="Hail Queen of Heaven.mp3">
            <a:hlinkClick r:id="" action="ppaction://media"/>
          </p:cNvPr>
          <p:cNvPicPr>
            <a:picLocks noRot="1" noChangeAspect="1"/>
          </p:cNvPicPr>
          <p:nvPr>
            <a:audioFile r:link="rId1"/>
          </p:nvPr>
        </p:nvPicPr>
        <p:blipFill>
          <a:blip r:embed="rId4" cstate="print"/>
          <a:stretch>
            <a:fillRect/>
          </a:stretch>
        </p:blipFill>
        <p:spPr>
          <a:xfrm>
            <a:off x="-684584" y="6309320"/>
            <a:ext cx="304800" cy="304800"/>
          </a:xfrm>
          <a:prstGeom prst="rect">
            <a:avLst/>
          </a:prstGeom>
        </p:spPr>
      </p:pic>
    </p:spTree>
  </p:cSld>
  <p:clrMapOvr>
    <a:masterClrMapping/>
  </p:clrMapOvr>
  <p:timing>
    <p:tnLst>
      <p:par>
        <p:cTn id="1" dur="indefinite" restart="never" nodeType="tmRoot">
          <p:childTnLst>
            <p:audio>
              <p:cMediaNode numSld="3">
                <p:cTn id="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0" y="1805384"/>
            <a:ext cx="9144000" cy="471488"/>
          </a:xfrm>
        </p:spPr>
        <p:txBody>
          <a:bodyPr/>
          <a:lstStyle/>
          <a:p>
            <a:pPr algn="ctr" eaLnBrk="1" hangingPunct="1">
              <a:lnSpc>
                <a:spcPct val="80000"/>
              </a:lnSpc>
              <a:buFontTx/>
              <a:buNone/>
            </a:pPr>
            <a:r>
              <a:rPr lang="en-AU" altLang="zh-CN" sz="2800" dirty="0" smtClean="0">
                <a:solidFill>
                  <a:srgbClr val="FFC000"/>
                </a:solidFill>
                <a:ea typeface="宋体" charset="-122"/>
              </a:rPr>
              <a:t>Rosary: The Glorious Mysteries</a:t>
            </a:r>
          </a:p>
          <a:p>
            <a:pPr algn="ctr" eaLnBrk="1" hangingPunct="1">
              <a:lnSpc>
                <a:spcPct val="80000"/>
              </a:lnSpc>
              <a:buFontTx/>
              <a:buNone/>
            </a:pPr>
            <a:endParaRPr lang="en-AU" sz="1200" b="1" dirty="0" smtClean="0">
              <a:solidFill>
                <a:srgbClr val="FFFF00"/>
              </a:solidFill>
            </a:endParaRPr>
          </a:p>
        </p:txBody>
      </p:sp>
      <p:sp>
        <p:nvSpPr>
          <p:cNvPr id="27655" name="TextBox 12"/>
          <p:cNvSpPr txBox="1">
            <a:spLocks noChangeArrowheads="1"/>
          </p:cNvSpPr>
          <p:nvPr/>
        </p:nvSpPr>
        <p:spPr bwMode="auto">
          <a:xfrm>
            <a:off x="785813" y="3850292"/>
            <a:ext cx="2214562" cy="369332"/>
          </a:xfrm>
          <a:prstGeom prst="rect">
            <a:avLst/>
          </a:prstGeom>
          <a:noFill/>
          <a:ln w="9525">
            <a:noFill/>
            <a:miter lim="800000"/>
            <a:headEnd/>
            <a:tailEnd/>
          </a:ln>
        </p:spPr>
        <p:txBody>
          <a:bodyPr>
            <a:spAutoFit/>
          </a:bodyPr>
          <a:lstStyle/>
          <a:p>
            <a:pPr algn="ctr"/>
            <a:r>
              <a:rPr lang="en-AU" b="1" dirty="0">
                <a:latin typeface="+mn-lt"/>
              </a:rPr>
              <a:t>The </a:t>
            </a:r>
            <a:r>
              <a:rPr lang="en-AU" b="1" dirty="0" smtClean="0">
                <a:latin typeface="+mn-lt"/>
              </a:rPr>
              <a:t>Resurrection</a:t>
            </a:r>
            <a:endParaRPr lang="en-AU" b="1" dirty="0">
              <a:latin typeface="+mn-lt"/>
            </a:endParaRPr>
          </a:p>
        </p:txBody>
      </p:sp>
      <p:sp>
        <p:nvSpPr>
          <p:cNvPr id="27657" name="TextBox 15"/>
          <p:cNvSpPr txBox="1">
            <a:spLocks noChangeArrowheads="1"/>
          </p:cNvSpPr>
          <p:nvPr/>
        </p:nvSpPr>
        <p:spPr bwMode="auto">
          <a:xfrm>
            <a:off x="4980087" y="6239053"/>
            <a:ext cx="2214562" cy="646331"/>
          </a:xfrm>
          <a:prstGeom prst="rect">
            <a:avLst/>
          </a:prstGeom>
          <a:noFill/>
          <a:ln w="9525">
            <a:noFill/>
            <a:miter lim="800000"/>
            <a:headEnd/>
            <a:tailEnd/>
          </a:ln>
        </p:spPr>
        <p:txBody>
          <a:bodyPr>
            <a:spAutoFit/>
          </a:bodyPr>
          <a:lstStyle/>
          <a:p>
            <a:pPr algn="ctr"/>
            <a:r>
              <a:rPr lang="en-AU" b="1" dirty="0">
                <a:latin typeface="+mn-lt"/>
              </a:rPr>
              <a:t>The </a:t>
            </a:r>
            <a:r>
              <a:rPr lang="en-AU" b="1" dirty="0" smtClean="0">
                <a:latin typeface="+mn-lt"/>
              </a:rPr>
              <a:t>crowning of</a:t>
            </a:r>
          </a:p>
          <a:p>
            <a:pPr algn="ctr"/>
            <a:r>
              <a:rPr lang="en-AU" b="1" dirty="0" smtClean="0">
                <a:latin typeface="+mn-lt"/>
              </a:rPr>
              <a:t>Our Lady</a:t>
            </a:r>
            <a:endParaRPr lang="en-AU" b="1" dirty="0">
              <a:latin typeface="+mn-lt"/>
            </a:endParaRPr>
          </a:p>
        </p:txBody>
      </p:sp>
      <p:sp>
        <p:nvSpPr>
          <p:cNvPr id="27658" name="TextBox 16"/>
          <p:cNvSpPr txBox="1">
            <a:spLocks noChangeArrowheads="1"/>
          </p:cNvSpPr>
          <p:nvPr/>
        </p:nvSpPr>
        <p:spPr bwMode="auto">
          <a:xfrm>
            <a:off x="6215063" y="3889980"/>
            <a:ext cx="2214562" cy="541046"/>
          </a:xfrm>
          <a:prstGeom prst="rect">
            <a:avLst/>
          </a:prstGeom>
          <a:noFill/>
          <a:ln w="9525">
            <a:noFill/>
            <a:miter lim="800000"/>
            <a:headEnd/>
            <a:tailEnd/>
          </a:ln>
        </p:spPr>
        <p:txBody>
          <a:bodyPr>
            <a:spAutoFit/>
          </a:bodyPr>
          <a:lstStyle/>
          <a:p>
            <a:pPr algn="ctr">
              <a:lnSpc>
                <a:spcPct val="80000"/>
              </a:lnSpc>
            </a:pPr>
            <a:r>
              <a:rPr lang="en-AU" b="1" dirty="0">
                <a:latin typeface="+mn-lt"/>
              </a:rPr>
              <a:t>The </a:t>
            </a:r>
            <a:r>
              <a:rPr lang="en-AU" b="1" dirty="0" smtClean="0">
                <a:latin typeface="+mn-lt"/>
              </a:rPr>
              <a:t>descent of the Holy Spirit</a:t>
            </a:r>
            <a:endParaRPr lang="en-AU" b="1" dirty="0">
              <a:latin typeface="+mn-lt"/>
            </a:endParaRPr>
          </a:p>
        </p:txBody>
      </p:sp>
      <p:sp>
        <p:nvSpPr>
          <p:cNvPr id="27659" name="TextBox 17"/>
          <p:cNvSpPr txBox="1">
            <a:spLocks noChangeArrowheads="1"/>
          </p:cNvSpPr>
          <p:nvPr/>
        </p:nvSpPr>
        <p:spPr bwMode="auto">
          <a:xfrm>
            <a:off x="1979712" y="6242425"/>
            <a:ext cx="2214562" cy="369887"/>
          </a:xfrm>
          <a:prstGeom prst="rect">
            <a:avLst/>
          </a:prstGeom>
          <a:noFill/>
          <a:ln w="9525">
            <a:noFill/>
            <a:miter lim="800000"/>
            <a:headEnd/>
            <a:tailEnd/>
          </a:ln>
        </p:spPr>
        <p:txBody>
          <a:bodyPr>
            <a:spAutoFit/>
          </a:bodyPr>
          <a:lstStyle/>
          <a:p>
            <a:pPr algn="ctr"/>
            <a:r>
              <a:rPr lang="en-AU" b="1" dirty="0">
                <a:latin typeface="+mn-lt"/>
              </a:rPr>
              <a:t>The </a:t>
            </a:r>
            <a:r>
              <a:rPr lang="en-AU" b="1" dirty="0" smtClean="0">
                <a:latin typeface="+mn-lt"/>
              </a:rPr>
              <a:t>Assumption</a:t>
            </a:r>
            <a:endParaRPr lang="en-AU" b="1" dirty="0">
              <a:latin typeface="+mn-lt"/>
            </a:endParaRPr>
          </a:p>
        </p:txBody>
      </p:sp>
      <p:sp>
        <p:nvSpPr>
          <p:cNvPr id="27660" name="TextBox 18"/>
          <p:cNvSpPr txBox="1">
            <a:spLocks noChangeArrowheads="1"/>
          </p:cNvSpPr>
          <p:nvPr/>
        </p:nvSpPr>
        <p:spPr bwMode="auto">
          <a:xfrm>
            <a:off x="3571875" y="4067780"/>
            <a:ext cx="2214563" cy="369332"/>
          </a:xfrm>
          <a:prstGeom prst="rect">
            <a:avLst/>
          </a:prstGeom>
          <a:noFill/>
          <a:ln w="9525">
            <a:noFill/>
            <a:miter lim="800000"/>
            <a:headEnd/>
            <a:tailEnd/>
          </a:ln>
        </p:spPr>
        <p:txBody>
          <a:bodyPr>
            <a:spAutoFit/>
          </a:bodyPr>
          <a:lstStyle/>
          <a:p>
            <a:pPr algn="ctr"/>
            <a:r>
              <a:rPr lang="en-AU" b="1" dirty="0">
                <a:latin typeface="+mn-lt"/>
              </a:rPr>
              <a:t>The </a:t>
            </a:r>
            <a:r>
              <a:rPr lang="en-AU" b="1" dirty="0" smtClean="0">
                <a:latin typeface="+mn-lt"/>
              </a:rPr>
              <a:t>Ascension</a:t>
            </a:r>
            <a:endParaRPr lang="en-AU" b="1" dirty="0">
              <a:latin typeface="+mn-lt"/>
            </a:endParaRPr>
          </a:p>
        </p:txBody>
      </p:sp>
      <p:pic>
        <p:nvPicPr>
          <p:cNvPr id="18" name="Picture 9"/>
          <p:cNvPicPr>
            <a:picLocks noChangeAspect="1" noChangeArrowheads="1"/>
          </p:cNvPicPr>
          <p:nvPr/>
        </p:nvPicPr>
        <p:blipFill>
          <a:blip r:embed="rId3" cstate="print"/>
          <a:srcRect r="2562" b="2439"/>
          <a:stretch>
            <a:fillRect/>
          </a:stretch>
        </p:blipFill>
        <p:spPr bwMode="auto">
          <a:xfrm>
            <a:off x="1142976" y="2496146"/>
            <a:ext cx="1457743" cy="1285884"/>
          </a:xfrm>
          <a:prstGeom prst="rect">
            <a:avLst/>
          </a:prstGeom>
          <a:noFill/>
          <a:ln w="57150" cmpd="thinThick">
            <a:noFill/>
            <a:miter lim="800000"/>
            <a:headEnd/>
            <a:tailEnd/>
          </a:ln>
        </p:spPr>
      </p:pic>
      <p:pic>
        <p:nvPicPr>
          <p:cNvPr id="20" name="Picture 8"/>
          <p:cNvPicPr>
            <a:picLocks noChangeAspect="1" noChangeArrowheads="1"/>
          </p:cNvPicPr>
          <p:nvPr/>
        </p:nvPicPr>
        <p:blipFill>
          <a:blip r:embed="rId4" cstate="print"/>
          <a:srcRect/>
          <a:stretch>
            <a:fillRect/>
          </a:stretch>
        </p:blipFill>
        <p:spPr bwMode="auto">
          <a:xfrm>
            <a:off x="6643702" y="2496146"/>
            <a:ext cx="1393912" cy="1285884"/>
          </a:xfrm>
          <a:prstGeom prst="rect">
            <a:avLst/>
          </a:prstGeom>
          <a:noFill/>
          <a:ln w="57150" cmpd="thinThick">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3923928" y="2708920"/>
            <a:ext cx="1512169" cy="1306514"/>
          </a:xfrm>
          <a:prstGeom prst="rect">
            <a:avLst/>
          </a:prstGeom>
          <a:noFill/>
          <a:ln w="9525">
            <a:noFill/>
            <a:miter lim="800000"/>
            <a:headEnd/>
            <a:tailEnd/>
          </a:ln>
        </p:spPr>
      </p:pic>
      <p:pic>
        <p:nvPicPr>
          <p:cNvPr id="14" name="Picture 7"/>
          <p:cNvPicPr>
            <a:picLocks noChangeAspect="1" noChangeArrowheads="1"/>
          </p:cNvPicPr>
          <p:nvPr/>
        </p:nvPicPr>
        <p:blipFill>
          <a:blip r:embed="rId6" cstate="print"/>
          <a:srcRect/>
          <a:stretch>
            <a:fillRect/>
          </a:stretch>
        </p:blipFill>
        <p:spPr bwMode="auto">
          <a:xfrm>
            <a:off x="2607816" y="4750224"/>
            <a:ext cx="1080120" cy="1504345"/>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5560144" y="4750224"/>
            <a:ext cx="1152128" cy="1559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bwMode="auto">
          <a:xfrm>
            <a:off x="395610" y="1643335"/>
            <a:ext cx="8424862" cy="417513"/>
          </a:xfrm>
          <a:prstGeom prst="rect">
            <a:avLst/>
          </a:prstGeom>
          <a:noFill/>
          <a:ln>
            <a:miter lim="800000"/>
            <a:headEnd/>
            <a:tailEnd/>
          </a:ln>
        </p:spPr>
        <p:txBody>
          <a:bodyPr/>
          <a:lstStyle/>
          <a:p>
            <a:pPr algn="l" eaLnBrk="1" hangingPunct="1"/>
            <a:r>
              <a:rPr lang="en-AU" sz="2400" dirty="0" smtClean="0">
                <a:solidFill>
                  <a:srgbClr val="FFC000"/>
                </a:solidFill>
                <a:latin typeface="+mn-lt"/>
              </a:rPr>
              <a:t>1. The Resurrection</a:t>
            </a:r>
          </a:p>
        </p:txBody>
      </p:sp>
      <p:sp>
        <p:nvSpPr>
          <p:cNvPr id="53252" name="Text Box 4"/>
          <p:cNvSpPr txBox="1">
            <a:spLocks noChangeArrowheads="1"/>
          </p:cNvSpPr>
          <p:nvPr/>
        </p:nvSpPr>
        <p:spPr bwMode="auto">
          <a:xfrm>
            <a:off x="3779912" y="2276872"/>
            <a:ext cx="4970387" cy="2462213"/>
          </a:xfrm>
          <a:prstGeom prst="rect">
            <a:avLst/>
          </a:prstGeom>
          <a:noFill/>
          <a:ln w="9525">
            <a:noFill/>
            <a:miter lim="800000"/>
            <a:headEnd/>
            <a:tailEnd/>
          </a:ln>
        </p:spPr>
        <p:txBody>
          <a:bodyPr wrap="square">
            <a:spAutoFit/>
          </a:bodyPr>
          <a:lstStyle/>
          <a:p>
            <a:r>
              <a:rPr lang="en-AU" sz="2200" b="1" dirty="0">
                <a:latin typeface="+mn-lt"/>
              </a:rPr>
              <a:t>Mary Magdalene and the other Mary came to see the tomb. An angel appeared and said, "Do not be afraid! I know that you are seeking Jesus the crucified. He is not here, for He has been raised just as He said." </a:t>
            </a:r>
            <a:endParaRPr lang="en-AU" sz="2200" b="1" dirty="0" smtClean="0">
              <a:latin typeface="+mn-lt"/>
            </a:endParaRPr>
          </a:p>
          <a:p>
            <a:pPr algn="r"/>
            <a:r>
              <a:rPr lang="en-AU" dirty="0" smtClean="0">
                <a:latin typeface="+mn-lt"/>
              </a:rPr>
              <a:t>(Matt </a:t>
            </a:r>
            <a:r>
              <a:rPr lang="en-AU" dirty="0">
                <a:latin typeface="+mn-lt"/>
              </a:rPr>
              <a:t>28:1-10) </a:t>
            </a:r>
          </a:p>
        </p:txBody>
      </p:sp>
      <p:pic>
        <p:nvPicPr>
          <p:cNvPr id="53254" name="Picture 9"/>
          <p:cNvPicPr>
            <a:picLocks noChangeAspect="1" noChangeArrowheads="1"/>
          </p:cNvPicPr>
          <p:nvPr/>
        </p:nvPicPr>
        <p:blipFill>
          <a:blip r:embed="rId3" cstate="print"/>
          <a:srcRect r="2562" b="2439"/>
          <a:stretch>
            <a:fillRect/>
          </a:stretch>
        </p:blipFill>
        <p:spPr bwMode="auto">
          <a:xfrm>
            <a:off x="468313" y="2119216"/>
            <a:ext cx="3023567" cy="2667106"/>
          </a:xfrm>
          <a:prstGeom prst="rect">
            <a:avLst/>
          </a:prstGeom>
          <a:noFill/>
          <a:ln w="57150" cmpd="thinThick">
            <a:noFill/>
            <a:miter lim="800000"/>
            <a:headEnd/>
            <a:tailEnd/>
          </a:ln>
        </p:spPr>
      </p:pic>
      <p:sp>
        <p:nvSpPr>
          <p:cNvPr id="7" name="Rounded Rectangle 6"/>
          <p:cNvSpPr/>
          <p:nvPr/>
        </p:nvSpPr>
        <p:spPr>
          <a:xfrm>
            <a:off x="357158" y="5000636"/>
            <a:ext cx="8358246" cy="1714512"/>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anchor="ctr"/>
          <a:lstStyle/>
          <a:p>
            <a:pPr algn="ctr">
              <a:spcBef>
                <a:spcPct val="50000"/>
              </a:spcBef>
              <a:defRPr/>
            </a:pPr>
            <a:r>
              <a:rPr lang="en-AU" sz="2400" b="1" dirty="0">
                <a:solidFill>
                  <a:srgbClr val="FFC000"/>
                </a:solidFill>
                <a:effectLst>
                  <a:outerShdw blurRad="38100" dist="38100" dir="2700000" algn="tl">
                    <a:srgbClr val="000000">
                      <a:alpha val="43137"/>
                    </a:srgbClr>
                  </a:outerShdw>
                </a:effectLst>
              </a:rPr>
              <a:t>Let us pray</a:t>
            </a:r>
          </a:p>
          <a:p>
            <a:pPr marL="173038">
              <a:lnSpc>
                <a:spcPct val="90000"/>
              </a:lnSpc>
              <a:spcBef>
                <a:spcPct val="20000"/>
              </a:spcBef>
              <a:spcAft>
                <a:spcPts val="600"/>
              </a:spcAft>
              <a:defRPr/>
            </a:pPr>
            <a:r>
              <a:rPr lang="en-AU" altLang="zh-CN" sz="2200" b="1" dirty="0"/>
              <a:t>O Blessed Virgin, pray God for us, so that we who have been raised up with Christ may always strive to give preference to heavenly things and not those of this earth</a:t>
            </a:r>
            <a:r>
              <a:rPr lang="en-AU" altLang="zh-CN" sz="2200" b="1" dirty="0" smtClean="0"/>
              <a:t>.  Amen.</a:t>
            </a:r>
            <a:endParaRPr lang="en-AU" altLang="zh-CN" sz="2200" b="1" dirty="0"/>
          </a:p>
          <a:p>
            <a:pPr marL="173038">
              <a:lnSpc>
                <a:spcPct val="90000"/>
              </a:lnSpc>
              <a:spcBef>
                <a:spcPct val="20000"/>
              </a:spcBef>
              <a:spcAft>
                <a:spcPts val="600"/>
              </a:spcAft>
              <a:defRPr/>
            </a:pPr>
            <a:endParaRPr lang="en-AU" altLang="zh-CN" sz="700" dirty="0">
              <a:latin typeface="Berlin Sans FB"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cstate="print"/>
          <a:srcRect r="2562" b="2439"/>
          <a:stretch>
            <a:fillRect/>
          </a:stretch>
        </p:blipFill>
        <p:spPr bwMode="auto">
          <a:xfrm>
            <a:off x="1692449" y="1652063"/>
            <a:ext cx="5687863" cy="5017297"/>
          </a:xfrm>
          <a:prstGeom prst="rect">
            <a:avLst/>
          </a:prstGeom>
          <a:noFill/>
          <a:ln w="57150" cmpd="thinThick">
            <a:noFill/>
            <a:miter lim="800000"/>
            <a:headEnd/>
            <a:tailEnd/>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3707904" y="2641555"/>
            <a:ext cx="4817375" cy="1723549"/>
          </a:xfrm>
          <a:prstGeom prst="rect">
            <a:avLst/>
          </a:prstGeom>
          <a:noFill/>
          <a:ln w="9525">
            <a:noFill/>
            <a:miter lim="800000"/>
            <a:headEnd/>
            <a:tailEnd/>
          </a:ln>
        </p:spPr>
        <p:txBody>
          <a:bodyPr wrap="square">
            <a:spAutoFit/>
          </a:bodyPr>
          <a:lstStyle/>
          <a:p>
            <a:r>
              <a:rPr lang="en-AU" sz="2200" b="1" dirty="0" smtClean="0">
                <a:latin typeface="+mn-lt"/>
              </a:rPr>
              <a:t>As </a:t>
            </a:r>
            <a:r>
              <a:rPr lang="en-AU" sz="2200" b="1" dirty="0">
                <a:latin typeface="+mn-lt"/>
              </a:rPr>
              <a:t>Jesus blessed them He parted from them and was taken up to heaven</a:t>
            </a:r>
            <a:r>
              <a:rPr lang="en-AU" sz="2200" b="1" dirty="0" smtClean="0">
                <a:latin typeface="+mn-lt"/>
              </a:rPr>
              <a:t>.</a:t>
            </a:r>
            <a:br>
              <a:rPr lang="en-AU" sz="2200" b="1" dirty="0" smtClean="0">
                <a:latin typeface="+mn-lt"/>
              </a:rPr>
            </a:br>
            <a:endParaRPr lang="en-AU" sz="2200" b="1" dirty="0">
              <a:latin typeface="+mn-lt"/>
            </a:endParaRPr>
          </a:p>
          <a:p>
            <a:pPr algn="r"/>
            <a:r>
              <a:rPr lang="en-AU" dirty="0" smtClean="0">
                <a:latin typeface="+mn-lt"/>
              </a:rPr>
              <a:t>(</a:t>
            </a:r>
            <a:r>
              <a:rPr lang="en-AU" dirty="0">
                <a:latin typeface="+mn-lt"/>
              </a:rPr>
              <a:t>Lk 24:44-53) </a:t>
            </a:r>
          </a:p>
          <a:p>
            <a:endParaRPr lang="en-AU" sz="2200" b="1" dirty="0">
              <a:latin typeface="+mn-lt"/>
            </a:endParaRPr>
          </a:p>
        </p:txBody>
      </p:sp>
      <p:sp>
        <p:nvSpPr>
          <p:cNvPr id="7" name="Rounded Rectangle 6"/>
          <p:cNvSpPr/>
          <p:nvPr/>
        </p:nvSpPr>
        <p:spPr>
          <a:xfrm>
            <a:off x="357158" y="5000636"/>
            <a:ext cx="8358246" cy="1714512"/>
          </a:xfrm>
          <a:prstGeom prst="roundRect">
            <a:avLst/>
          </a:prstGeom>
        </p:spPr>
        <p:style>
          <a:lnRef idx="0">
            <a:schemeClr val="accent6"/>
          </a:lnRef>
          <a:fillRef idx="3">
            <a:schemeClr val="accent6"/>
          </a:fillRef>
          <a:effectRef idx="3">
            <a:schemeClr val="accent6"/>
          </a:effectRef>
          <a:fontRef idx="minor">
            <a:schemeClr val="lt1"/>
          </a:fontRef>
        </p:style>
        <p:txBody>
          <a:bodyPr lIns="36000" rIns="36000" anchor="ctr"/>
          <a:lstStyle/>
          <a:p>
            <a:pPr algn="ctr">
              <a:spcBef>
                <a:spcPct val="50000"/>
              </a:spcBef>
              <a:defRPr/>
            </a:pPr>
            <a:r>
              <a:rPr lang="en-AU" sz="2400" b="1" dirty="0">
                <a:solidFill>
                  <a:srgbClr val="FFC000"/>
                </a:solidFill>
                <a:effectLst>
                  <a:outerShdw blurRad="38100" dist="38100" dir="2700000" algn="tl">
                    <a:srgbClr val="000000">
                      <a:alpha val="43137"/>
                    </a:srgbClr>
                  </a:outerShdw>
                </a:effectLst>
              </a:rPr>
              <a:t>Let us pray</a:t>
            </a:r>
          </a:p>
          <a:p>
            <a:pPr marL="173038">
              <a:lnSpc>
                <a:spcPct val="90000"/>
              </a:lnSpc>
              <a:spcBef>
                <a:spcPct val="20000"/>
              </a:spcBef>
              <a:spcAft>
                <a:spcPts val="600"/>
              </a:spcAft>
              <a:defRPr/>
            </a:pPr>
            <a:r>
              <a:rPr lang="en-AU" altLang="zh-CN" sz="2200" b="1" dirty="0"/>
              <a:t>O Blessed Virgin, pray God for us, that we may prepare ourselves for a holy death so that in the tremendous day of the last judgement we may have no reason to be afraid. </a:t>
            </a:r>
            <a:r>
              <a:rPr lang="en-AU" altLang="zh-CN" sz="2200" b="1" dirty="0" smtClean="0"/>
              <a:t>Amen.</a:t>
            </a:r>
            <a:endParaRPr lang="en-AU" altLang="zh-CN" sz="2200" b="1" dirty="0"/>
          </a:p>
          <a:p>
            <a:pPr marL="173038">
              <a:lnSpc>
                <a:spcPct val="90000"/>
              </a:lnSpc>
              <a:spcBef>
                <a:spcPct val="20000"/>
              </a:spcBef>
              <a:spcAft>
                <a:spcPts val="600"/>
              </a:spcAft>
              <a:defRPr/>
            </a:pPr>
            <a:endParaRPr lang="en-AU" altLang="zh-CN" sz="700" dirty="0">
              <a:latin typeface="Berlin Sans FB" pitchFamily="34" charset="0"/>
            </a:endParaRPr>
          </a:p>
        </p:txBody>
      </p:sp>
      <p:sp>
        <p:nvSpPr>
          <p:cNvPr id="6" name="Rectangle 2"/>
          <p:cNvSpPr txBox="1">
            <a:spLocks noChangeArrowheads="1"/>
          </p:cNvSpPr>
          <p:nvPr/>
        </p:nvSpPr>
        <p:spPr bwMode="auto">
          <a:xfrm>
            <a:off x="395536" y="1643335"/>
            <a:ext cx="8424862" cy="417513"/>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400" b="1" kern="0" dirty="0" smtClean="0">
                <a:solidFill>
                  <a:srgbClr val="FFC000"/>
                </a:solidFill>
                <a:effectLst>
                  <a:outerShdw blurRad="38100" dist="38100" dir="2700000" algn="tl">
                    <a:srgbClr val="000000"/>
                  </a:outerShdw>
                </a:effectLst>
                <a:latin typeface="+mn-lt"/>
                <a:ea typeface="+mj-ea"/>
                <a:cs typeface="+mj-cs"/>
              </a:rPr>
              <a:t>2</a:t>
            </a:r>
            <a:r>
              <a:rPr kumimoji="0" lang="en-AU"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j-ea"/>
                <a:cs typeface="+mj-cs"/>
              </a:rPr>
              <a:t>. The Ascension</a:t>
            </a:r>
          </a:p>
        </p:txBody>
      </p:sp>
      <p:pic>
        <p:nvPicPr>
          <p:cNvPr id="3074" name="Picture 2"/>
          <p:cNvPicPr>
            <a:picLocks noChangeAspect="1" noChangeArrowheads="1"/>
          </p:cNvPicPr>
          <p:nvPr/>
        </p:nvPicPr>
        <p:blipFill>
          <a:blip r:embed="rId3" cstate="print"/>
          <a:srcRect/>
          <a:stretch>
            <a:fillRect/>
          </a:stretch>
        </p:blipFill>
        <p:spPr bwMode="auto">
          <a:xfrm>
            <a:off x="467543" y="2204864"/>
            <a:ext cx="2964648" cy="25614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769023" y="1749198"/>
            <a:ext cx="5611289" cy="4848154"/>
          </a:xfrm>
          <a:prstGeom prst="rect">
            <a:avLst/>
          </a:prstGeom>
          <a:noFill/>
          <a:ln w="9525">
            <a:noFill/>
            <a:miter lim="800000"/>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3707904" y="2260029"/>
            <a:ext cx="4969371" cy="1384995"/>
          </a:xfrm>
          <a:prstGeom prst="rect">
            <a:avLst/>
          </a:prstGeom>
          <a:noFill/>
          <a:ln w="9525">
            <a:noFill/>
            <a:miter lim="800000"/>
            <a:headEnd/>
            <a:tailEnd/>
          </a:ln>
        </p:spPr>
        <p:txBody>
          <a:bodyPr wrap="square">
            <a:spAutoFit/>
          </a:bodyPr>
          <a:lstStyle/>
          <a:p>
            <a:r>
              <a:rPr lang="en-AU" sz="2200" b="1" dirty="0" smtClean="0">
                <a:latin typeface="+mn-lt"/>
              </a:rPr>
              <a:t>Jesus </a:t>
            </a:r>
            <a:r>
              <a:rPr lang="en-AU" sz="2200" b="1" dirty="0">
                <a:latin typeface="+mn-lt"/>
              </a:rPr>
              <a:t>came and stood in their midst and said to them, "Peace be with you. Receive the Holy Spirit</a:t>
            </a:r>
            <a:r>
              <a:rPr lang="en-AU" sz="2200" b="1" dirty="0" smtClean="0">
                <a:latin typeface="+mn-lt"/>
              </a:rPr>
              <a:t>.”</a:t>
            </a:r>
          </a:p>
          <a:p>
            <a:pPr algn="r"/>
            <a:r>
              <a:rPr lang="en-AU" dirty="0" smtClean="0">
                <a:latin typeface="+mn-lt"/>
              </a:rPr>
              <a:t>(</a:t>
            </a:r>
            <a:r>
              <a:rPr lang="en-AU" dirty="0">
                <a:latin typeface="+mn-lt"/>
              </a:rPr>
              <a:t>Jn 14:15-21) </a:t>
            </a:r>
          </a:p>
        </p:txBody>
      </p:sp>
      <p:pic>
        <p:nvPicPr>
          <p:cNvPr id="57350" name="Picture 8"/>
          <p:cNvPicPr>
            <a:picLocks noChangeAspect="1" noChangeArrowheads="1"/>
          </p:cNvPicPr>
          <p:nvPr/>
        </p:nvPicPr>
        <p:blipFill>
          <a:blip r:embed="rId3" cstate="print"/>
          <a:srcRect/>
          <a:stretch>
            <a:fillRect/>
          </a:stretch>
        </p:blipFill>
        <p:spPr bwMode="auto">
          <a:xfrm>
            <a:off x="467545" y="2116660"/>
            <a:ext cx="2880320" cy="2657095"/>
          </a:xfrm>
          <a:prstGeom prst="rect">
            <a:avLst/>
          </a:prstGeom>
          <a:noFill/>
          <a:ln w="57150" cmpd="thinThick">
            <a:noFill/>
            <a:miter lim="800000"/>
            <a:headEnd/>
            <a:tailEnd/>
          </a:ln>
        </p:spPr>
      </p:pic>
      <p:sp>
        <p:nvSpPr>
          <p:cNvPr id="7" name="Rounded Rectangle 6"/>
          <p:cNvSpPr/>
          <p:nvPr/>
        </p:nvSpPr>
        <p:spPr>
          <a:xfrm>
            <a:off x="357158" y="5000636"/>
            <a:ext cx="8358246" cy="171451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spcBef>
                <a:spcPct val="50000"/>
              </a:spcBef>
              <a:defRPr/>
            </a:pPr>
            <a:r>
              <a:rPr lang="en-AU" sz="2400" b="1" dirty="0">
                <a:solidFill>
                  <a:srgbClr val="FFC000"/>
                </a:solidFill>
                <a:effectLst>
                  <a:outerShdw blurRad="38100" dist="38100" dir="2700000" algn="tl">
                    <a:srgbClr val="000000">
                      <a:alpha val="43137"/>
                    </a:srgbClr>
                  </a:outerShdw>
                </a:effectLst>
              </a:rPr>
              <a:t>Let us pray</a:t>
            </a:r>
          </a:p>
          <a:p>
            <a:pPr marL="173038">
              <a:lnSpc>
                <a:spcPct val="90000"/>
              </a:lnSpc>
              <a:spcBef>
                <a:spcPct val="20000"/>
              </a:spcBef>
              <a:spcAft>
                <a:spcPts val="600"/>
              </a:spcAft>
              <a:defRPr/>
            </a:pPr>
            <a:r>
              <a:rPr lang="en-AU" altLang="zh-CN" sz="2200" b="1" dirty="0"/>
              <a:t>O Blessed Virgin, pray God for us, that we may have the spirit of love, prudence and fortitude and so be perfect in God’s sight. </a:t>
            </a:r>
            <a:r>
              <a:rPr lang="en-AU" altLang="zh-CN" sz="2200" b="1" dirty="0" smtClean="0"/>
              <a:t> Amen.</a:t>
            </a:r>
            <a:endParaRPr lang="en-AU" altLang="zh-CN" sz="2200" b="1" dirty="0"/>
          </a:p>
          <a:p>
            <a:pPr marL="173038">
              <a:lnSpc>
                <a:spcPct val="90000"/>
              </a:lnSpc>
              <a:spcBef>
                <a:spcPct val="20000"/>
              </a:spcBef>
              <a:spcAft>
                <a:spcPts val="600"/>
              </a:spcAft>
              <a:defRPr/>
            </a:pPr>
            <a:endParaRPr lang="en-AU" altLang="zh-CN" sz="700" dirty="0">
              <a:latin typeface="Berlin Sans FB" pitchFamily="34" charset="0"/>
            </a:endParaRPr>
          </a:p>
        </p:txBody>
      </p:sp>
      <p:sp>
        <p:nvSpPr>
          <p:cNvPr id="6" name="Rectangle 2"/>
          <p:cNvSpPr txBox="1">
            <a:spLocks noChangeArrowheads="1"/>
          </p:cNvSpPr>
          <p:nvPr/>
        </p:nvSpPr>
        <p:spPr bwMode="auto">
          <a:xfrm>
            <a:off x="395536" y="1643335"/>
            <a:ext cx="8424862" cy="417513"/>
          </a:xfrm>
          <a:prstGeom prst="rect">
            <a:avLst/>
          </a:prstGeom>
          <a:noFill/>
          <a:ln>
            <a:miter lim="800000"/>
            <a:headEnd/>
            <a:tailEnd/>
          </a:ln>
        </p:spPr>
        <p:txBody>
          <a:bodyPr/>
          <a:lstStyle/>
          <a:p>
            <a:r>
              <a:rPr lang="en-AU" sz="2400" b="1" kern="0" dirty="0" smtClean="0">
                <a:solidFill>
                  <a:srgbClr val="FFC000"/>
                </a:solidFill>
                <a:effectLst>
                  <a:outerShdw blurRad="38100" dist="38100" dir="2700000" algn="tl">
                    <a:srgbClr val="000000"/>
                  </a:outerShdw>
                </a:effectLst>
                <a:latin typeface="+mn-lt"/>
                <a:ea typeface="+mj-ea"/>
                <a:cs typeface="+mj-cs"/>
              </a:rPr>
              <a:t>3</a:t>
            </a:r>
            <a:r>
              <a:rPr kumimoji="0" lang="en-AU"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j-ea"/>
                <a:cs typeface="+mj-cs"/>
              </a:rPr>
              <a:t>. </a:t>
            </a:r>
            <a:r>
              <a:rPr lang="en-AU" sz="2400" b="1" kern="0" dirty="0" smtClean="0">
                <a:solidFill>
                  <a:srgbClr val="FFC000"/>
                </a:solidFill>
                <a:effectLst>
                  <a:outerShdw blurRad="38100" dist="38100" dir="2700000" algn="tl">
                    <a:srgbClr val="000000"/>
                  </a:outerShdw>
                </a:effectLst>
                <a:latin typeface="+mn-lt"/>
                <a:ea typeface="+mj-ea"/>
                <a:cs typeface="+mj-cs"/>
              </a:rPr>
              <a:t>The descent of the Holy Spirit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srcRect/>
          <a:stretch>
            <a:fillRect/>
          </a:stretch>
        </p:blipFill>
        <p:spPr bwMode="auto">
          <a:xfrm>
            <a:off x="1907704" y="1784522"/>
            <a:ext cx="5328592" cy="4915626"/>
          </a:xfrm>
          <a:prstGeom prst="rect">
            <a:avLst/>
          </a:prstGeom>
          <a:noFill/>
          <a:ln w="57150" cmpd="thinThick">
            <a:noFill/>
            <a:miter lim="800000"/>
            <a:headEnd/>
            <a:tailEnd/>
          </a:ln>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2555776" y="2355264"/>
            <a:ext cx="6194523" cy="2369880"/>
          </a:xfrm>
          <a:prstGeom prst="rect">
            <a:avLst/>
          </a:prstGeom>
          <a:noFill/>
          <a:ln w="9525">
            <a:noFill/>
            <a:miter lim="800000"/>
            <a:headEnd/>
            <a:tailEnd/>
          </a:ln>
        </p:spPr>
        <p:txBody>
          <a:bodyPr wrap="square">
            <a:spAutoFit/>
          </a:bodyPr>
          <a:lstStyle/>
          <a:p>
            <a:r>
              <a:rPr lang="en-AU" sz="2400" b="1" dirty="0">
                <a:latin typeface="Berlin Sans FB" pitchFamily="34" charset="0"/>
              </a:rPr>
              <a:t>"</a:t>
            </a:r>
            <a:r>
              <a:rPr lang="en-AU" sz="2200" b="1" dirty="0">
                <a:latin typeface="+mn-lt"/>
              </a:rPr>
              <a:t>Finally the Immaculate Virgin, preserved free from all stain of original sin, when the course of her earthly life was finished, was taken up body and soul into heavenly glory." </a:t>
            </a:r>
            <a:r>
              <a:rPr lang="en-AU" sz="2200" b="1" dirty="0" smtClean="0">
                <a:latin typeface="+mn-lt"/>
              </a:rPr>
              <a:t/>
            </a:r>
            <a:br>
              <a:rPr lang="en-AU" sz="2200" b="1" dirty="0" smtClean="0">
                <a:latin typeface="+mn-lt"/>
              </a:rPr>
            </a:br>
            <a:endParaRPr lang="en-AU" sz="2200" b="1" dirty="0" smtClean="0">
              <a:latin typeface="+mn-lt"/>
            </a:endParaRPr>
          </a:p>
          <a:p>
            <a:pPr algn="r"/>
            <a:r>
              <a:rPr lang="en-AU" i="1" dirty="0" smtClean="0">
                <a:latin typeface="+mn-lt"/>
              </a:rPr>
              <a:t>(</a:t>
            </a:r>
            <a:r>
              <a:rPr lang="en-AU" i="1" dirty="0">
                <a:latin typeface="+mn-lt"/>
              </a:rPr>
              <a:t>from </a:t>
            </a:r>
            <a:r>
              <a:rPr lang="en-AU" i="1" dirty="0" err="1">
                <a:latin typeface="+mn-lt"/>
              </a:rPr>
              <a:t>Munificentissimus</a:t>
            </a:r>
            <a:r>
              <a:rPr lang="en-AU" i="1" dirty="0">
                <a:latin typeface="+mn-lt"/>
              </a:rPr>
              <a:t> Deus (1950</a:t>
            </a:r>
            <a:r>
              <a:rPr lang="en-AU" i="1" dirty="0" smtClean="0">
                <a:latin typeface="+mn-lt"/>
              </a:rPr>
              <a:t>)</a:t>
            </a:r>
            <a:br>
              <a:rPr lang="en-AU" i="1" dirty="0" smtClean="0">
                <a:latin typeface="+mn-lt"/>
              </a:rPr>
            </a:br>
            <a:r>
              <a:rPr lang="en-AU" i="1" dirty="0" smtClean="0">
                <a:latin typeface="+mn-lt"/>
              </a:rPr>
              <a:t>- DS </a:t>
            </a:r>
            <a:r>
              <a:rPr lang="en-AU" i="1" dirty="0">
                <a:latin typeface="+mn-lt"/>
              </a:rPr>
              <a:t>3903) </a:t>
            </a:r>
          </a:p>
        </p:txBody>
      </p:sp>
      <p:sp>
        <p:nvSpPr>
          <p:cNvPr id="7" name="Rounded Rectangle 6"/>
          <p:cNvSpPr/>
          <p:nvPr/>
        </p:nvSpPr>
        <p:spPr>
          <a:xfrm>
            <a:off x="357158" y="5000636"/>
            <a:ext cx="8358246" cy="171451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spcBef>
                <a:spcPct val="50000"/>
              </a:spcBef>
              <a:defRPr/>
            </a:pPr>
            <a:r>
              <a:rPr lang="en-AU" sz="2400" b="1" dirty="0">
                <a:solidFill>
                  <a:srgbClr val="FFC000"/>
                </a:solidFill>
                <a:effectLst>
                  <a:outerShdw blurRad="38100" dist="38100" dir="2700000" algn="tl">
                    <a:srgbClr val="000000">
                      <a:alpha val="43137"/>
                    </a:srgbClr>
                  </a:outerShdw>
                </a:effectLst>
              </a:rPr>
              <a:t>Let us pray</a:t>
            </a:r>
          </a:p>
          <a:p>
            <a:pPr marL="173038">
              <a:lnSpc>
                <a:spcPct val="90000"/>
              </a:lnSpc>
              <a:spcBef>
                <a:spcPct val="20000"/>
              </a:spcBef>
              <a:spcAft>
                <a:spcPts val="600"/>
              </a:spcAft>
              <a:defRPr/>
            </a:pPr>
            <a:r>
              <a:rPr lang="en-AU" altLang="zh-CN" sz="2200" b="1" dirty="0"/>
              <a:t>O Blessed Virgin, pray God for us, that we may detach ourselves from all worldly things so that our only desire may be to be united with Christ. </a:t>
            </a:r>
            <a:r>
              <a:rPr lang="en-AU" altLang="zh-CN" sz="2200" b="1" dirty="0" smtClean="0"/>
              <a:t> Amen.</a:t>
            </a:r>
            <a:endParaRPr lang="en-AU" altLang="zh-CN" sz="2200" b="1" dirty="0"/>
          </a:p>
          <a:p>
            <a:pPr marL="173038">
              <a:lnSpc>
                <a:spcPct val="90000"/>
              </a:lnSpc>
              <a:spcBef>
                <a:spcPct val="20000"/>
              </a:spcBef>
              <a:spcAft>
                <a:spcPts val="600"/>
              </a:spcAft>
              <a:defRPr/>
            </a:pPr>
            <a:endParaRPr lang="en-AU" altLang="zh-CN" sz="700" dirty="0">
              <a:latin typeface="Berlin Sans FB" pitchFamily="34" charset="0"/>
            </a:endParaRPr>
          </a:p>
        </p:txBody>
      </p:sp>
      <p:sp>
        <p:nvSpPr>
          <p:cNvPr id="8" name="Rectangle 2"/>
          <p:cNvSpPr txBox="1">
            <a:spLocks noChangeArrowheads="1"/>
          </p:cNvSpPr>
          <p:nvPr/>
        </p:nvSpPr>
        <p:spPr bwMode="auto">
          <a:xfrm>
            <a:off x="395536" y="1643335"/>
            <a:ext cx="8424862" cy="417513"/>
          </a:xfrm>
          <a:prstGeom prst="rect">
            <a:avLst/>
          </a:prstGeom>
          <a:noFill/>
          <a:ln>
            <a:miter lim="800000"/>
            <a:headEnd/>
            <a:tailEnd/>
          </a:ln>
        </p:spPr>
        <p:txBody>
          <a:bodyPr/>
          <a:lstStyle/>
          <a:p>
            <a:r>
              <a:rPr lang="en-AU" sz="2400" b="1" kern="0" noProof="0" dirty="0" smtClean="0">
                <a:solidFill>
                  <a:srgbClr val="FFC000"/>
                </a:solidFill>
                <a:effectLst>
                  <a:outerShdw blurRad="38100" dist="38100" dir="2700000" algn="tl">
                    <a:srgbClr val="000000"/>
                  </a:outerShdw>
                </a:effectLst>
                <a:latin typeface="+mn-lt"/>
                <a:ea typeface="+mj-ea"/>
                <a:cs typeface="+mj-cs"/>
              </a:rPr>
              <a:t>4</a:t>
            </a:r>
            <a:r>
              <a:rPr kumimoji="0" lang="en-AU"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j-ea"/>
                <a:cs typeface="+mj-cs"/>
              </a:rPr>
              <a:t>. </a:t>
            </a:r>
            <a:r>
              <a:rPr lang="en-AU" sz="2400" b="1" kern="0" dirty="0" smtClean="0">
                <a:solidFill>
                  <a:srgbClr val="FFC000"/>
                </a:solidFill>
                <a:effectLst>
                  <a:outerShdw blurRad="38100" dist="38100" dir="2700000" algn="tl">
                    <a:srgbClr val="000000"/>
                  </a:outerShdw>
                </a:effectLst>
                <a:latin typeface="+mn-lt"/>
                <a:ea typeface="+mj-ea"/>
                <a:cs typeface="+mj-cs"/>
              </a:rPr>
              <a:t>The Assumption of Our Lady into Heaven</a:t>
            </a:r>
          </a:p>
        </p:txBody>
      </p:sp>
      <p:pic>
        <p:nvPicPr>
          <p:cNvPr id="9" name="Picture 7"/>
          <p:cNvPicPr>
            <a:picLocks noChangeAspect="1" noChangeArrowheads="1"/>
          </p:cNvPicPr>
          <p:nvPr/>
        </p:nvPicPr>
        <p:blipFill>
          <a:blip r:embed="rId3" cstate="print"/>
          <a:srcRect/>
          <a:stretch>
            <a:fillRect/>
          </a:stretch>
        </p:blipFill>
        <p:spPr bwMode="auto">
          <a:xfrm>
            <a:off x="467544" y="2089331"/>
            <a:ext cx="1944216" cy="270782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a:stretch>
            <a:fillRect/>
          </a:stretch>
        </p:blipFill>
        <p:spPr bwMode="auto">
          <a:xfrm>
            <a:off x="2771800" y="1731697"/>
            <a:ext cx="3596944" cy="5009671"/>
          </a:xfrm>
          <a:prstGeom prst="rect">
            <a:avLst/>
          </a:prstGeom>
          <a:noFill/>
          <a:ln w="9525">
            <a:noFill/>
            <a:miter lim="800000"/>
            <a:headEnd/>
            <a:tailEnd/>
          </a:ln>
        </p:spPr>
      </p:pic>
      <p:sp>
        <p:nvSpPr>
          <p:cNvPr id="3" name="Rectangle 2"/>
          <p:cNvSpPr/>
          <p:nvPr/>
        </p:nvSpPr>
        <p:spPr>
          <a:xfrm>
            <a:off x="6588224" y="5705519"/>
            <a:ext cx="2338300" cy="889511"/>
          </a:xfrm>
          <a:prstGeom prst="rect">
            <a:avLst/>
          </a:prstGeom>
        </p:spPr>
        <p:txBody>
          <a:bodyPr wrap="square">
            <a:spAutoFit/>
          </a:bodyPr>
          <a:lstStyle/>
          <a:p>
            <a:r>
              <a:rPr lang="en-AU" sz="1400" b="1" dirty="0" smtClean="0">
                <a:solidFill>
                  <a:srgbClr val="FFC000"/>
                </a:solidFill>
                <a:latin typeface="+mn-lt"/>
              </a:rPr>
              <a:t>The Assumption</a:t>
            </a:r>
          </a:p>
          <a:p>
            <a:r>
              <a:rPr lang="en-AU" sz="1400" dirty="0" smtClean="0">
                <a:solidFill>
                  <a:srgbClr val="FFC000"/>
                </a:solidFill>
                <a:latin typeface="+mn-lt"/>
              </a:rPr>
              <a:t>Bartolomé Esteban Murillo</a:t>
            </a:r>
            <a:r>
              <a:rPr lang="en-AU" sz="1100" dirty="0" smtClean="0">
                <a:solidFill>
                  <a:srgbClr val="FFC000"/>
                </a:solidFill>
                <a:latin typeface="+mn-lt"/>
              </a:rPr>
              <a:t/>
            </a:r>
            <a:br>
              <a:rPr lang="en-AU" sz="1100" dirty="0" smtClean="0">
                <a:solidFill>
                  <a:srgbClr val="FFC000"/>
                </a:solidFill>
                <a:latin typeface="+mn-lt"/>
              </a:rPr>
            </a:br>
            <a:r>
              <a:rPr lang="en-AU" sz="1100" dirty="0" smtClean="0">
                <a:solidFill>
                  <a:srgbClr val="FFC000"/>
                </a:solidFill>
                <a:latin typeface="+mn-lt"/>
              </a:rPr>
              <a:t>1670s, oil on canvas, </a:t>
            </a:r>
            <a:br>
              <a:rPr lang="en-AU" sz="1100" dirty="0" smtClean="0">
                <a:solidFill>
                  <a:srgbClr val="FFC000"/>
                </a:solidFill>
                <a:latin typeface="+mn-lt"/>
              </a:rPr>
            </a:br>
            <a:r>
              <a:rPr lang="en-AU" sz="1100" dirty="0" smtClean="0">
                <a:solidFill>
                  <a:srgbClr val="FFC000"/>
                </a:solidFill>
                <a:latin typeface="+mn-lt"/>
              </a:rPr>
              <a:t>The Hermitage at St. Petersburg</a:t>
            </a:r>
            <a:endParaRPr lang="en-AU" sz="1100" dirty="0">
              <a:solidFill>
                <a:srgbClr val="FFC000"/>
              </a:solidFill>
              <a:latin typeface="+mn-lt"/>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2771800" y="2276872"/>
            <a:ext cx="5832648" cy="2462213"/>
          </a:xfrm>
          <a:prstGeom prst="rect">
            <a:avLst/>
          </a:prstGeom>
          <a:noFill/>
          <a:ln w="9525">
            <a:noFill/>
            <a:miter lim="800000"/>
            <a:headEnd/>
            <a:tailEnd/>
          </a:ln>
        </p:spPr>
        <p:txBody>
          <a:bodyPr wrap="square">
            <a:spAutoFit/>
          </a:bodyPr>
          <a:lstStyle/>
          <a:p>
            <a:r>
              <a:rPr lang="en-AU" sz="2200" b="1" dirty="0">
                <a:latin typeface="+mn-lt"/>
              </a:rPr>
              <a:t>"We believe that the Holy Mother of God, the new Eve, Mother of the Church, continues in heaven to exercise her maternal role on behalf of the members of Christ</a:t>
            </a:r>
            <a:r>
              <a:rPr lang="en-AU" sz="2200" b="1" dirty="0" smtClean="0">
                <a:latin typeface="+mn-lt"/>
              </a:rPr>
              <a:t>.“</a:t>
            </a:r>
          </a:p>
          <a:p>
            <a:pPr algn="r"/>
            <a:r>
              <a:rPr lang="en-AU" sz="2200" i="1" dirty="0" smtClean="0">
                <a:latin typeface="+mn-lt"/>
              </a:rPr>
              <a:t/>
            </a:r>
            <a:br>
              <a:rPr lang="en-AU" sz="2200" i="1" dirty="0" smtClean="0">
                <a:latin typeface="+mn-lt"/>
              </a:rPr>
            </a:br>
            <a:r>
              <a:rPr lang="en-AU" i="1" dirty="0" smtClean="0">
                <a:latin typeface="+mn-lt"/>
              </a:rPr>
              <a:t>(</a:t>
            </a:r>
            <a:r>
              <a:rPr lang="en-AU" i="1" dirty="0">
                <a:latin typeface="+mn-lt"/>
              </a:rPr>
              <a:t>from the Solemn Profession of Faith: </a:t>
            </a:r>
            <a:r>
              <a:rPr lang="en-AU" i="1" dirty="0" smtClean="0">
                <a:latin typeface="+mn-lt"/>
              </a:rPr>
              <a:t/>
            </a:r>
            <a:br>
              <a:rPr lang="en-AU" i="1" dirty="0" smtClean="0">
                <a:latin typeface="+mn-lt"/>
              </a:rPr>
            </a:br>
            <a:r>
              <a:rPr lang="en-AU" i="1" dirty="0" smtClean="0">
                <a:latin typeface="+mn-lt"/>
              </a:rPr>
              <a:t>Credo </a:t>
            </a:r>
            <a:r>
              <a:rPr lang="en-AU" i="1" dirty="0">
                <a:latin typeface="+mn-lt"/>
              </a:rPr>
              <a:t>of the People of God) </a:t>
            </a:r>
            <a:endParaRPr lang="en-AU" sz="2200" i="1" dirty="0">
              <a:latin typeface="+mn-lt"/>
            </a:endParaRPr>
          </a:p>
        </p:txBody>
      </p:sp>
      <p:sp>
        <p:nvSpPr>
          <p:cNvPr id="7" name="Rounded Rectangle 6"/>
          <p:cNvSpPr/>
          <p:nvPr/>
        </p:nvSpPr>
        <p:spPr>
          <a:xfrm>
            <a:off x="357158" y="5000636"/>
            <a:ext cx="8358246" cy="171451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spcBef>
                <a:spcPct val="50000"/>
              </a:spcBef>
              <a:defRPr/>
            </a:pPr>
            <a:r>
              <a:rPr lang="en-AU" sz="2400" b="1" dirty="0">
                <a:solidFill>
                  <a:srgbClr val="FFC000"/>
                </a:solidFill>
                <a:effectLst>
                  <a:outerShdw blurRad="38100" dist="38100" dir="2700000" algn="tl">
                    <a:srgbClr val="000000">
                      <a:alpha val="43137"/>
                    </a:srgbClr>
                  </a:outerShdw>
                </a:effectLst>
              </a:rPr>
              <a:t>Let us pray</a:t>
            </a:r>
          </a:p>
          <a:p>
            <a:pPr marL="173038">
              <a:lnSpc>
                <a:spcPct val="90000"/>
              </a:lnSpc>
              <a:spcBef>
                <a:spcPct val="20000"/>
              </a:spcBef>
              <a:spcAft>
                <a:spcPts val="600"/>
              </a:spcAft>
              <a:defRPr/>
            </a:pPr>
            <a:r>
              <a:rPr lang="en-AU" altLang="zh-CN" sz="2200" b="1" dirty="0"/>
              <a:t>O Blessed Virgin, pray God for us, that we may be faithful to God’s law in all things and so merit the crown of eternal glory. </a:t>
            </a:r>
            <a:r>
              <a:rPr lang="en-AU" altLang="zh-CN" sz="2200" b="1" dirty="0" smtClean="0"/>
              <a:t>Amen.</a:t>
            </a:r>
            <a:endParaRPr lang="en-AU" altLang="zh-CN" sz="2200" b="1" dirty="0"/>
          </a:p>
          <a:p>
            <a:pPr marL="173038">
              <a:lnSpc>
                <a:spcPct val="90000"/>
              </a:lnSpc>
              <a:spcBef>
                <a:spcPct val="20000"/>
              </a:spcBef>
              <a:spcAft>
                <a:spcPts val="600"/>
              </a:spcAft>
              <a:defRPr/>
            </a:pPr>
            <a:endParaRPr lang="en-AU" altLang="zh-CN" sz="700" dirty="0">
              <a:latin typeface="Berlin Sans FB" pitchFamily="34" charset="0"/>
            </a:endParaRPr>
          </a:p>
        </p:txBody>
      </p:sp>
      <p:sp>
        <p:nvSpPr>
          <p:cNvPr id="6" name="Rectangle 2"/>
          <p:cNvSpPr txBox="1">
            <a:spLocks noChangeArrowheads="1"/>
          </p:cNvSpPr>
          <p:nvPr/>
        </p:nvSpPr>
        <p:spPr bwMode="auto">
          <a:xfrm>
            <a:off x="395536" y="1643335"/>
            <a:ext cx="8424862" cy="417513"/>
          </a:xfrm>
          <a:prstGeom prst="rect">
            <a:avLst/>
          </a:prstGeom>
          <a:noFill/>
          <a:ln>
            <a:miter lim="800000"/>
            <a:headEnd/>
            <a:tailEnd/>
          </a:ln>
        </p:spPr>
        <p:txBody>
          <a:bodyPr/>
          <a:lstStyle/>
          <a:p>
            <a:r>
              <a:rPr lang="en-AU" sz="2400" b="1" kern="0" noProof="0" dirty="0" smtClean="0">
                <a:solidFill>
                  <a:srgbClr val="FFC000"/>
                </a:solidFill>
                <a:effectLst>
                  <a:outerShdw blurRad="38100" dist="38100" dir="2700000" algn="tl">
                    <a:srgbClr val="000000"/>
                  </a:outerShdw>
                </a:effectLst>
                <a:latin typeface="+mn-lt"/>
                <a:ea typeface="+mj-ea"/>
                <a:cs typeface="+mj-cs"/>
              </a:rPr>
              <a:t>5</a:t>
            </a:r>
            <a:r>
              <a:rPr kumimoji="0" lang="en-AU"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j-ea"/>
                <a:cs typeface="+mj-cs"/>
              </a:rPr>
              <a:t>. </a:t>
            </a:r>
            <a:r>
              <a:rPr lang="en-AU" sz="2400" b="1" kern="0" dirty="0" smtClean="0">
                <a:solidFill>
                  <a:srgbClr val="FFC000"/>
                </a:solidFill>
                <a:effectLst>
                  <a:outerShdw blurRad="38100" dist="38100" dir="2700000" algn="tl">
                    <a:srgbClr val="000000"/>
                  </a:outerShdw>
                </a:effectLst>
                <a:latin typeface="+mn-lt"/>
                <a:ea typeface="+mj-ea"/>
                <a:cs typeface="+mj-cs"/>
              </a:rPr>
              <a:t>The Crowning of Our Lady as Queen of Heaven and Earth</a:t>
            </a:r>
          </a:p>
        </p:txBody>
      </p:sp>
      <p:pic>
        <p:nvPicPr>
          <p:cNvPr id="1026" name="Picture 2"/>
          <p:cNvPicPr>
            <a:picLocks noChangeAspect="1" noChangeArrowheads="1"/>
          </p:cNvPicPr>
          <p:nvPr/>
        </p:nvPicPr>
        <p:blipFill>
          <a:blip r:embed="rId3" cstate="print"/>
          <a:srcRect/>
          <a:stretch>
            <a:fillRect/>
          </a:stretch>
        </p:blipFill>
        <p:spPr bwMode="auto">
          <a:xfrm>
            <a:off x="539552" y="2132856"/>
            <a:ext cx="2016224" cy="27286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720725" indent="0" eaLnBrk="1" hangingPunct="1">
              <a:spcBef>
                <a:spcPts val="0"/>
              </a:spcBef>
              <a:spcAft>
                <a:spcPts val="1800"/>
              </a:spcAft>
              <a:buNone/>
              <a:defRPr/>
            </a:pPr>
            <a:r>
              <a:rPr lang="en-US" sz="2200" dirty="0" smtClean="0">
                <a:effectLst/>
              </a:rPr>
              <a:t>O gentle, chaste and Spotless Maid,</a:t>
            </a:r>
            <a:br>
              <a:rPr lang="en-US" sz="2200" dirty="0" smtClean="0">
                <a:effectLst/>
              </a:rPr>
            </a:br>
            <a:r>
              <a:rPr lang="en-US" sz="2200" dirty="0" smtClean="0">
                <a:effectLst/>
              </a:rPr>
              <a:t>We sinners make our prayers through thee.</a:t>
            </a:r>
            <a:br>
              <a:rPr lang="en-US" sz="2200" dirty="0" smtClean="0">
                <a:effectLst/>
              </a:rPr>
            </a:br>
            <a:r>
              <a:rPr lang="en-US" sz="2200" dirty="0" smtClean="0">
                <a:effectLst/>
              </a:rPr>
              <a:t>Remind thy Son that has paid</a:t>
            </a:r>
            <a:br>
              <a:rPr lang="en-US" sz="2200" dirty="0" smtClean="0">
                <a:effectLst/>
              </a:rPr>
            </a:br>
            <a:r>
              <a:rPr lang="en-US" sz="2200" dirty="0" smtClean="0">
                <a:effectLst/>
              </a:rPr>
              <a:t>the price of our iniquity.</a:t>
            </a:r>
          </a:p>
          <a:p>
            <a:pPr marL="720725" indent="0" eaLnBrk="1" hangingPunct="1">
              <a:spcBef>
                <a:spcPts val="0"/>
              </a:spcBef>
              <a:spcAft>
                <a:spcPts val="1800"/>
              </a:spcAft>
              <a:buNone/>
              <a:defRPr/>
            </a:pPr>
            <a:r>
              <a:rPr lang="en-US" sz="2200" b="1" i="1" dirty="0" smtClean="0">
                <a:effectLst/>
              </a:rPr>
              <a:t>Virgin most pure. Star of the sea.</a:t>
            </a:r>
            <a:br>
              <a:rPr lang="en-US" sz="2200" b="1" i="1" dirty="0" smtClean="0">
                <a:effectLst/>
              </a:rPr>
            </a:br>
            <a:r>
              <a:rPr lang="en-US" sz="2200" b="1" i="1" dirty="0" smtClean="0">
                <a:effectLst/>
              </a:rPr>
              <a:t>Pray for the sinner, pray for me.</a:t>
            </a:r>
            <a:endParaRPr lang="en-AU" sz="2200" b="1" i="1" dirty="0" smtClean="0">
              <a:effectLst/>
            </a:endParaRPr>
          </a:p>
        </p:txBody>
      </p:sp>
      <p:sp>
        <p:nvSpPr>
          <p:cNvPr id="4" name="Text Placeholder 3"/>
          <p:cNvSpPr>
            <a:spLocks noGrp="1"/>
          </p:cNvSpPr>
          <p:nvPr>
            <p:ph type="body" sz="quarter" idx="17"/>
          </p:nvPr>
        </p:nvSpPr>
        <p:spPr/>
        <p:txBody>
          <a:bodyPr/>
          <a:lstStyle/>
          <a:p>
            <a:r>
              <a:rPr lang="en-US" sz="2400" dirty="0" smtClean="0"/>
              <a:t>Hail Queen of Heaven</a:t>
            </a:r>
            <a:endParaRPr lang="en-AU" sz="24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627784" y="1628800"/>
            <a:ext cx="3816424" cy="5164894"/>
          </a:xfrm>
          <a:prstGeom prst="rect">
            <a:avLst/>
          </a:prstGeom>
          <a:noFill/>
          <a:ln w="9525">
            <a:noFill/>
            <a:miter lim="800000"/>
            <a:headEnd/>
            <a:tailEnd/>
          </a:ln>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0063" y="2348880"/>
            <a:ext cx="8229600" cy="4294808"/>
          </a:xfrm>
          <a:prstGeom prst="rect">
            <a:avLst/>
          </a:prstGeom>
        </p:spPr>
        <p:txBody>
          <a:bodyPr/>
          <a:lstStyle/>
          <a:p>
            <a:pPr marL="342900" marR="0" lvl="0" indent="-342900" algn="ctr" defTabSz="914400" rtl="0" eaLnBrk="1" fontAlgn="base" latinLnBrk="0" hangingPunct="1">
              <a:spcBef>
                <a:spcPts val="0"/>
              </a:spcBef>
              <a:spcAft>
                <a:spcPts val="1200"/>
              </a:spcAft>
              <a:buClr>
                <a:schemeClr val="hlink"/>
              </a:buClr>
              <a:buSzPct val="70000"/>
              <a:buFontTx/>
              <a:buNone/>
              <a:tabLst/>
              <a:defRPr/>
            </a:pPr>
            <a:r>
              <a:rPr kumimoji="0" lang="en-AU" sz="2000" b="0" i="0" u="none" strike="noStrike" kern="0" cap="none" spc="0" normalizeH="0" baseline="0" noProof="0" dirty="0" smtClean="0">
                <a:ln>
                  <a:noFill/>
                </a:ln>
                <a:solidFill>
                  <a:schemeClr val="tx1"/>
                </a:solidFill>
                <a:uLnTx/>
                <a:uFillTx/>
                <a:latin typeface="+mn-lt"/>
                <a:ea typeface="+mn-ea"/>
                <a:cs typeface="+mn-cs"/>
              </a:rPr>
              <a:t>	</a:t>
            </a:r>
            <a:r>
              <a:rPr kumimoji="0" lang="en-AU" sz="2000" b="1" i="0" u="none" strike="noStrike" kern="0" cap="none" spc="0" normalizeH="0" baseline="0" noProof="0" dirty="0" smtClean="0">
                <a:ln>
                  <a:noFill/>
                </a:ln>
                <a:solidFill>
                  <a:schemeClr val="tx1"/>
                </a:solidFill>
                <a:uLnTx/>
                <a:uFillTx/>
                <a:latin typeface="+mn-lt"/>
                <a:ea typeface="+mn-ea"/>
                <a:cs typeface="+mn-cs"/>
              </a:rPr>
              <a:t>Hail, holy Queen, Mother of mercy.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Hail, our life, our sweetness, and our hope!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To you do we cry, poor banished children of Eve;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To you do we send up our sighs,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mourning and weeping in this vale of tears.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Turn then, most gracious advocate,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your eyes of mercy toward us.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And after this our exile show unto us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the blessed fruit of your womb, Jesus.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chemeClr val="tx1"/>
                </a:solidFill>
                <a:uLnTx/>
                <a:uFillTx/>
                <a:latin typeface="+mn-lt"/>
                <a:ea typeface="+mn-ea"/>
                <a:cs typeface="+mn-cs"/>
              </a:rPr>
              <a:t>O clement, O loving, O sweet Virgin Mary. </a:t>
            </a:r>
          </a:p>
          <a:p>
            <a:pPr marL="342900" marR="0" lvl="0" indent="-342900" algn="ctr" defTabSz="914400" rtl="0" eaLnBrk="1" fontAlgn="base" latinLnBrk="0" hangingPunct="1">
              <a:spcBef>
                <a:spcPts val="0"/>
              </a:spcBef>
              <a:spcAft>
                <a:spcPts val="1200"/>
              </a:spcAft>
              <a:buClr>
                <a:schemeClr val="hlink"/>
              </a:buClr>
              <a:buSzPct val="70000"/>
              <a:buFontTx/>
              <a:buNone/>
              <a:tabLst/>
              <a:defRPr/>
            </a:pPr>
            <a:r>
              <a:rPr kumimoji="0" lang="en-AU" sz="2000" b="1" i="0" u="none" strike="noStrike" kern="0" cap="none" spc="0" normalizeH="0" baseline="0" noProof="0" dirty="0" smtClean="0">
                <a:ln>
                  <a:noFill/>
                </a:ln>
                <a:solidFill>
                  <a:srgbClr val="FF0000"/>
                </a:solidFill>
                <a:uLnTx/>
                <a:uFillTx/>
                <a:latin typeface="+mn-lt"/>
                <a:ea typeface="+mn-ea"/>
                <a:cs typeface="+mn-cs"/>
              </a:rPr>
              <a:t>V.</a:t>
            </a:r>
            <a:r>
              <a:rPr kumimoji="0" lang="en-AU" sz="2000" b="1" i="0" u="none" strike="noStrike" kern="0" cap="none" spc="0" normalizeH="0" baseline="0" noProof="0" dirty="0" smtClean="0">
                <a:ln>
                  <a:noFill/>
                </a:ln>
                <a:solidFill>
                  <a:schemeClr val="tx1"/>
                </a:solidFill>
                <a:uLnTx/>
                <a:uFillTx/>
                <a:latin typeface="+mn-lt"/>
                <a:ea typeface="+mn-ea"/>
                <a:cs typeface="+mn-cs"/>
              </a:rPr>
              <a:t> Pray for us, O holy Mother of God. </a:t>
            </a:r>
            <a:br>
              <a:rPr kumimoji="0" lang="en-AU" sz="2000" b="1" i="0" u="none" strike="noStrike" kern="0" cap="none" spc="0" normalizeH="0" baseline="0" noProof="0" dirty="0" smtClean="0">
                <a:ln>
                  <a:noFill/>
                </a:ln>
                <a:solidFill>
                  <a:schemeClr val="tx1"/>
                </a:solidFill>
                <a:uLnTx/>
                <a:uFillTx/>
                <a:latin typeface="+mn-lt"/>
                <a:ea typeface="+mn-ea"/>
                <a:cs typeface="+mn-cs"/>
              </a:rPr>
            </a:br>
            <a:r>
              <a:rPr kumimoji="0" lang="en-AU" sz="2000" b="1" i="0" u="none" strike="noStrike" kern="0" cap="none" spc="0" normalizeH="0" baseline="0" noProof="0" dirty="0" smtClean="0">
                <a:ln>
                  <a:noFill/>
                </a:ln>
                <a:solidFill>
                  <a:srgbClr val="FF0000"/>
                </a:solidFill>
                <a:uLnTx/>
                <a:uFillTx/>
                <a:latin typeface="+mn-lt"/>
                <a:ea typeface="+mn-ea"/>
                <a:cs typeface="+mn-cs"/>
              </a:rPr>
              <a:t>R.</a:t>
            </a:r>
            <a:r>
              <a:rPr kumimoji="0" lang="en-AU" sz="2000" b="1" i="0" u="none" strike="noStrike" kern="0" cap="none" spc="0" normalizeH="0" baseline="0" noProof="0" dirty="0" smtClean="0">
                <a:ln>
                  <a:noFill/>
                </a:ln>
                <a:solidFill>
                  <a:schemeClr val="tx1"/>
                </a:solidFill>
                <a:uLnTx/>
                <a:uFillTx/>
                <a:latin typeface="+mn-lt"/>
                <a:ea typeface="+mn-ea"/>
                <a:cs typeface="+mn-cs"/>
              </a:rPr>
              <a:t> That we may be made worthy of the promises of Christ.</a:t>
            </a:r>
          </a:p>
          <a:p>
            <a:pPr marL="342900" marR="0" lvl="0" indent="-342900" algn="ctr" defTabSz="914400" rtl="0" eaLnBrk="1" fontAlgn="base" latinLnBrk="0" hangingPunct="1">
              <a:spcBef>
                <a:spcPts val="0"/>
              </a:spcBef>
              <a:spcAft>
                <a:spcPts val="1200"/>
              </a:spcAft>
              <a:buClr>
                <a:schemeClr val="hlink"/>
              </a:buClr>
              <a:buSzPct val="70000"/>
              <a:buFontTx/>
              <a:buNone/>
              <a:tabLst/>
              <a:defRPr/>
            </a:pPr>
            <a:r>
              <a:rPr kumimoji="0" lang="en-AU" sz="2000" i="1" u="none" strike="noStrike" kern="0" cap="none" spc="0" normalizeH="0" baseline="0" noProof="0" dirty="0" smtClean="0">
                <a:ln>
                  <a:noFill/>
                </a:ln>
                <a:solidFill>
                  <a:schemeClr val="tx1"/>
                </a:solidFill>
                <a:uLnTx/>
                <a:uFillTx/>
                <a:latin typeface="+mn-lt"/>
                <a:ea typeface="+mn-ea"/>
                <a:cs typeface="+mn-cs"/>
              </a:rPr>
              <a:t>Prayers for the needs of our Holy Father</a:t>
            </a:r>
          </a:p>
          <a:p>
            <a:pPr marL="342900" marR="0" lvl="0" indent="-342900" algn="ctr" defTabSz="914400" rtl="0" eaLnBrk="1" fontAlgn="base" latinLnBrk="0" hangingPunct="1">
              <a:lnSpc>
                <a:spcPct val="80000"/>
              </a:lnSpc>
              <a:spcBef>
                <a:spcPct val="20000"/>
              </a:spcBef>
              <a:spcAft>
                <a:spcPct val="0"/>
              </a:spcAft>
              <a:buClr>
                <a:schemeClr val="hlink"/>
              </a:buClr>
              <a:buSzPct val="70000"/>
              <a:buFontTx/>
              <a:buNone/>
              <a:tabLst/>
              <a:defRPr/>
            </a:pPr>
            <a:endParaRPr kumimoji="0" lang="en-AU" sz="2000" b="1" i="0" u="none" strike="noStrike" kern="0" cap="none" spc="0" normalizeH="0" baseline="0" noProof="0" dirty="0" smtClean="0">
              <a:ln>
                <a:noFill/>
              </a:ln>
              <a:solidFill>
                <a:schemeClr val="tx1"/>
              </a:solidFill>
              <a:uLnTx/>
              <a:uFillTx/>
              <a:latin typeface="+mn-lt"/>
              <a:ea typeface="+mn-ea"/>
              <a:cs typeface="+mn-cs"/>
            </a:endParaRPr>
          </a:p>
        </p:txBody>
      </p:sp>
      <p:sp>
        <p:nvSpPr>
          <p:cNvPr id="3" name="Rectangle 2"/>
          <p:cNvSpPr txBox="1">
            <a:spLocks noChangeArrowheads="1"/>
          </p:cNvSpPr>
          <p:nvPr/>
        </p:nvSpPr>
        <p:spPr bwMode="auto">
          <a:xfrm>
            <a:off x="395536" y="1643335"/>
            <a:ext cx="8424862" cy="417513"/>
          </a:xfrm>
          <a:prstGeom prst="rect">
            <a:avLst/>
          </a:prstGeom>
          <a:noFill/>
          <a:ln>
            <a:miter lim="800000"/>
            <a:headEnd/>
            <a:tailEnd/>
          </a:ln>
        </p:spPr>
        <p:txBody>
          <a:bodyPr/>
          <a:lstStyle/>
          <a:p>
            <a:pPr algn="ctr"/>
            <a:r>
              <a:rPr lang="en-AU" sz="2400" b="1" kern="0" noProof="0" dirty="0" smtClean="0">
                <a:solidFill>
                  <a:srgbClr val="FFC000"/>
                </a:solidFill>
                <a:effectLst>
                  <a:outerShdw blurRad="38100" dist="38100" dir="2700000" algn="tl">
                    <a:srgbClr val="000000"/>
                  </a:outerShdw>
                </a:effectLst>
                <a:latin typeface="+mn-lt"/>
                <a:ea typeface="+mj-ea"/>
                <a:cs typeface="+mj-cs"/>
              </a:rPr>
              <a:t>Hail Holy Queen </a:t>
            </a:r>
            <a:r>
              <a:rPr lang="en-AU" sz="2400" b="1" i="1" kern="0" noProof="0" dirty="0" smtClean="0">
                <a:solidFill>
                  <a:srgbClr val="FFC000"/>
                </a:solidFill>
                <a:effectLst>
                  <a:outerShdw blurRad="38100" dist="38100" dir="2700000" algn="tl">
                    <a:srgbClr val="000000"/>
                  </a:outerShdw>
                </a:effectLst>
                <a:latin typeface="+mn-lt"/>
                <a:ea typeface="+mj-ea"/>
                <a:cs typeface="+mj-cs"/>
              </a:rPr>
              <a:t>(Salve Regina)</a:t>
            </a:r>
            <a:endParaRPr lang="en-AU" sz="2400" b="1" i="1" kern="0" dirty="0" smtClean="0">
              <a:solidFill>
                <a:srgbClr val="FFC000"/>
              </a:solidFill>
              <a:effectLst>
                <a:outerShdw blurRad="38100" dist="38100" dir="2700000" algn="tl">
                  <a:srgbClr val="000000"/>
                </a:outerShdw>
              </a:effectLst>
              <a:latin typeface="+mn-lt"/>
              <a:ea typeface="+mj-ea"/>
              <a:cs typeface="+mj-cs"/>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0063" y="2348880"/>
            <a:ext cx="8229600" cy="4294808"/>
          </a:xfrm>
          <a:prstGeom prst="rect">
            <a:avLst/>
          </a:prstGeom>
        </p:spPr>
        <p:txBody>
          <a:bodyPr/>
          <a:lstStyle/>
          <a:p>
            <a:pPr marL="0" indent="0" algn="ctr" eaLnBrk="1" hangingPunct="1">
              <a:lnSpc>
                <a:spcPct val="80000"/>
              </a:lnSpc>
              <a:buFontTx/>
              <a:buNone/>
              <a:defRPr/>
            </a:pPr>
            <a:r>
              <a:rPr lang="en-AU" sz="2400" b="1" dirty="0" smtClean="0">
                <a:latin typeface="+mn-lt"/>
              </a:rPr>
              <a:t>O Virgin Mother Mary, who has begotten us as your children amidst the sorrows of your gentle soul as you stood by the cross, the altar on which Christ Jesus, God's only begotten Son and the only fruit of your virginal womb, suffered as victim to God the Father for the forgiveness of the sins of all. Do not permit that after our death, as we stand before the just tribunal of this same Jesus your son, that we should be sent away in everlasting curse, but rather that we should be received by God with everlasting blessing into God's joyful dwelling. Amen.</a:t>
            </a:r>
          </a:p>
          <a:p>
            <a:pPr marL="342900" marR="0" lvl="0" indent="-342900" algn="ctr" defTabSz="914400" rtl="0" eaLnBrk="1" fontAlgn="base" latinLnBrk="0" hangingPunct="1">
              <a:lnSpc>
                <a:spcPct val="80000"/>
              </a:lnSpc>
              <a:spcBef>
                <a:spcPct val="20000"/>
              </a:spcBef>
              <a:spcAft>
                <a:spcPct val="0"/>
              </a:spcAft>
              <a:buClr>
                <a:schemeClr val="hlink"/>
              </a:buClr>
              <a:buSzPct val="70000"/>
              <a:buFontTx/>
              <a:buNone/>
              <a:tabLst/>
              <a:defRPr/>
            </a:pPr>
            <a:endParaRPr kumimoji="0" lang="en-AU" sz="2400" b="1" i="0" u="none" strike="noStrike" kern="0" cap="none" spc="0" normalizeH="0" baseline="0" noProof="0" dirty="0" smtClean="0">
              <a:ln>
                <a:noFill/>
              </a:ln>
              <a:solidFill>
                <a:schemeClr val="tx1"/>
              </a:solidFill>
              <a:uLnTx/>
              <a:uFillTx/>
              <a:latin typeface="+mn-lt"/>
              <a:ea typeface="+mn-ea"/>
              <a:cs typeface="+mn-cs"/>
            </a:endParaRPr>
          </a:p>
        </p:txBody>
      </p:sp>
      <p:sp>
        <p:nvSpPr>
          <p:cNvPr id="3" name="Rectangle 2"/>
          <p:cNvSpPr txBox="1">
            <a:spLocks noChangeArrowheads="1"/>
          </p:cNvSpPr>
          <p:nvPr/>
        </p:nvSpPr>
        <p:spPr bwMode="auto">
          <a:xfrm>
            <a:off x="395536" y="1643335"/>
            <a:ext cx="8424862" cy="417513"/>
          </a:xfrm>
          <a:prstGeom prst="rect">
            <a:avLst/>
          </a:prstGeom>
          <a:noFill/>
          <a:ln>
            <a:miter lim="800000"/>
            <a:headEnd/>
            <a:tailEnd/>
          </a:ln>
        </p:spPr>
        <p:txBody>
          <a:bodyPr/>
          <a:lstStyle/>
          <a:p>
            <a:pPr algn="ctr"/>
            <a:r>
              <a:rPr lang="en-AU" sz="2400" b="1" kern="0" noProof="0" dirty="0" smtClean="0">
                <a:solidFill>
                  <a:srgbClr val="FFC000"/>
                </a:solidFill>
                <a:effectLst>
                  <a:outerShdw blurRad="38100" dist="38100" dir="2700000" algn="tl">
                    <a:srgbClr val="000000"/>
                  </a:outerShdw>
                </a:effectLst>
                <a:latin typeface="+mn-lt"/>
                <a:ea typeface="+mj-ea"/>
                <a:cs typeface="+mj-cs"/>
              </a:rPr>
              <a:t>Prayer to Our Lady after the Rosary</a:t>
            </a:r>
            <a:endParaRPr lang="en-AU" sz="2400" b="1" i="1" kern="0" dirty="0" smtClean="0">
              <a:solidFill>
                <a:srgbClr val="FFC000"/>
              </a:solidFill>
              <a:effectLst>
                <a:outerShdw blurRad="38100" dist="38100" dir="2700000" algn="tl">
                  <a:srgbClr val="000000"/>
                </a:outerShdw>
              </a:effectLst>
              <a:latin typeface="+mn-lt"/>
              <a:ea typeface="+mj-ea"/>
              <a:cs typeface="+mj-cs"/>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spcBef>
                <a:spcPts val="0"/>
              </a:spcBef>
              <a:spcAft>
                <a:spcPts val="1800"/>
              </a:spcAft>
              <a:buNone/>
              <a:defRPr/>
            </a:pPr>
            <a:r>
              <a:rPr lang="en-AU" b="1" dirty="0" smtClean="0">
                <a:effectLst/>
                <a:cs typeface="Arial" charset="0"/>
              </a:rPr>
              <a:t>Mary was raised to the dignity of Mother of God rather for sinners than for the just, since Jesus Christ declares that He came to call not the just, but sinners. </a:t>
            </a:r>
          </a:p>
          <a:p>
            <a:pPr marL="0" indent="0" algn="r" eaLnBrk="1" hangingPunct="1">
              <a:spcBef>
                <a:spcPts val="0"/>
              </a:spcBef>
              <a:spcAft>
                <a:spcPts val="1800"/>
              </a:spcAft>
              <a:buNone/>
              <a:defRPr/>
            </a:pPr>
            <a:r>
              <a:rPr lang="en-AU" sz="2000" b="1" dirty="0" smtClean="0">
                <a:solidFill>
                  <a:srgbClr val="FFC000"/>
                </a:solidFill>
                <a:effectLst/>
                <a:cs typeface="Arial" charset="0"/>
              </a:rPr>
              <a:t>St Anselm (1033-1109)</a:t>
            </a:r>
          </a:p>
        </p:txBody>
      </p:sp>
      <p:sp>
        <p:nvSpPr>
          <p:cNvPr id="4"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She is truly our Mother; not indeed carnally, but spiritually; of our souls and of our salvation. For she, by giving us Jesus, gave us true life; and afterwards, by offering the life of her Son on Calvary for our salvation, she brought us forth to the life of grace. </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a:t>
            </a:r>
            <a:r>
              <a:rPr lang="en-AU" sz="2000" dirty="0" err="1" smtClean="0">
                <a:solidFill>
                  <a:srgbClr val="FFC000"/>
                </a:solidFill>
                <a:effectLst/>
                <a:cs typeface="Arial" charset="0"/>
              </a:rPr>
              <a:t>Alphonsus</a:t>
            </a:r>
            <a:r>
              <a:rPr lang="en-AU" sz="2000" dirty="0" smtClean="0">
                <a:solidFill>
                  <a:srgbClr val="FFC000"/>
                </a:solidFill>
                <a:effectLst/>
                <a:cs typeface="Arial" charset="0"/>
              </a:rPr>
              <a:t> </a:t>
            </a:r>
            <a:r>
              <a:rPr lang="en-AU" sz="2000" dirty="0" err="1" smtClean="0">
                <a:solidFill>
                  <a:srgbClr val="FFC000"/>
                </a:solidFill>
                <a:effectLst/>
                <a:cs typeface="Arial" charset="0"/>
              </a:rPr>
              <a:t>Liguori</a:t>
            </a:r>
            <a:r>
              <a:rPr lang="en-AU" sz="2000" dirty="0" smtClean="0">
                <a:solidFill>
                  <a:srgbClr val="FFC000"/>
                </a:solidFill>
                <a:effectLst/>
                <a:cs typeface="Arial" charset="0"/>
              </a:rPr>
              <a:t> (1696-1787)</a:t>
            </a:r>
          </a:p>
        </p:txBody>
      </p:sp>
      <p:sp>
        <p:nvSpPr>
          <p:cNvPr id="4"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body" sz="quarter" idx="13"/>
          </p:nvPr>
        </p:nvSpPr>
        <p:spPr>
          <a:xfrm>
            <a:off x="2267744" y="2636912"/>
            <a:ext cx="6407150" cy="3455912"/>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We are exceedingly dear to Mary on account of the suffering we cost her. Mothers generally love those children most, the preservation of whose lives has cost them the most suffering. We are those children for whom Mary, in order to obtain for us the life of grace, was obliged to endure the bitter agony of herself offering her beloved Jesus to die before her own eyes, of the most cruel torments.	</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Alphonsus Liguori (1696 - 1787)</a:t>
            </a:r>
          </a:p>
          <a:p>
            <a:pPr marL="0" indent="0" eaLnBrk="1" hangingPunct="1">
              <a:lnSpc>
                <a:spcPct val="90000"/>
              </a:lnSpc>
              <a:buNone/>
              <a:defRPr/>
            </a:pPr>
            <a:endParaRPr lang="en-AU" dirty="0" smtClean="0">
              <a:effectLst/>
              <a:cs typeface="Arial" charset="0"/>
            </a:endParaRP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quarter" idx="13"/>
          </p:nvPr>
        </p:nvSpPr>
        <p:spPr>
          <a:xfrm>
            <a:off x="2267744" y="2636912"/>
            <a:ext cx="6407944" cy="3384376"/>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Let us then cast ourselves at the feet of this good Mother, and embracing them, let us not depart until she blesses us, and accepts us for her children. </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Bernard (1090-1153)</a:t>
            </a:r>
          </a:p>
          <a:p>
            <a:pPr marL="0" indent="0" eaLnBrk="1" hangingPunct="1">
              <a:lnSpc>
                <a:spcPct val="90000"/>
              </a:lnSpc>
              <a:spcBef>
                <a:spcPts val="0"/>
              </a:spcBef>
              <a:spcAft>
                <a:spcPts val="1800"/>
              </a:spcAft>
              <a:buNone/>
              <a:defRPr/>
            </a:pPr>
            <a:r>
              <a:rPr lang="en-AU" dirty="0" smtClean="0">
                <a:effectLst/>
                <a:cs typeface="Arial" charset="0"/>
              </a:rPr>
              <a:t>If the Son is a King, the Mother who begot Him is rightly and truly considered a Queen and Sovereign.</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Athanasius (297-373)</a:t>
            </a: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quarter" idx="13"/>
          </p:nvPr>
        </p:nvSpPr>
        <p:spPr>
          <a:xfrm>
            <a:off x="2267744" y="2636912"/>
            <a:ext cx="6407944" cy="3384376"/>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She is a Queen so sweet, so merciful and so ready to help us in our sorrows, that Holy Church wills that we should salute her under the title of Queen of Mercy.</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Alphonsus Liguori (1696-1787)</a:t>
            </a:r>
          </a:p>
          <a:p>
            <a:pPr marL="0" indent="0" eaLnBrk="1" hangingPunct="1">
              <a:spcBef>
                <a:spcPts val="0"/>
              </a:spcBef>
              <a:spcAft>
                <a:spcPts val="1800"/>
              </a:spcAft>
              <a:buNone/>
              <a:defRPr/>
            </a:pPr>
            <a:r>
              <a:rPr lang="en-AU" sz="2000" dirty="0" smtClean="0">
                <a:effectLst/>
                <a:cs typeface="Arial" charset="0"/>
              </a:rPr>
              <a:t>No sooner had Mary consented to be Mother of the Eternal Word, than she merited by this consent to be made Queen of the world and of all creatures.</a:t>
            </a:r>
          </a:p>
          <a:p>
            <a:pPr marL="0" indent="0" algn="r" eaLnBrk="1" hangingPunct="1">
              <a:lnSpc>
                <a:spcPct val="90000"/>
              </a:lnSpc>
              <a:spcBef>
                <a:spcPts val="0"/>
              </a:spcBef>
              <a:spcAft>
                <a:spcPts val="1800"/>
              </a:spcAft>
              <a:buNone/>
              <a:defRPr/>
            </a:pPr>
            <a:r>
              <a:rPr lang="en-AU" sz="1800" dirty="0" smtClean="0">
                <a:solidFill>
                  <a:srgbClr val="FFC000"/>
                </a:solidFill>
                <a:effectLst/>
                <a:cs typeface="Arial" charset="0"/>
              </a:rPr>
              <a:t>St </a:t>
            </a:r>
            <a:r>
              <a:rPr lang="en-AU" sz="1800" dirty="0" err="1" smtClean="0">
                <a:solidFill>
                  <a:srgbClr val="FFC000"/>
                </a:solidFill>
                <a:effectLst/>
                <a:cs typeface="Arial" charset="0"/>
              </a:rPr>
              <a:t>Bernardine</a:t>
            </a:r>
            <a:r>
              <a:rPr lang="en-AU" sz="1800" dirty="0" smtClean="0">
                <a:solidFill>
                  <a:srgbClr val="FFC000"/>
                </a:solidFill>
                <a:effectLst/>
                <a:cs typeface="Arial" charset="0"/>
              </a:rPr>
              <a:t> of Siena (1380-1444)</a:t>
            </a:r>
          </a:p>
          <a:p>
            <a:pPr marL="0" indent="0" algn="r" eaLnBrk="1" hangingPunct="1">
              <a:lnSpc>
                <a:spcPct val="90000"/>
              </a:lnSpc>
              <a:spcBef>
                <a:spcPts val="0"/>
              </a:spcBef>
              <a:spcAft>
                <a:spcPts val="1800"/>
              </a:spcAft>
              <a:buNone/>
              <a:defRPr/>
            </a:pPr>
            <a:endParaRPr lang="en-AU" sz="2000" dirty="0" smtClean="0">
              <a:solidFill>
                <a:srgbClr val="FFC000"/>
              </a:solidFill>
              <a:effectLst/>
              <a:cs typeface="Arial" charset="0"/>
            </a:endParaRP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quarter" idx="13"/>
          </p:nvPr>
        </p:nvSpPr>
        <p:spPr>
          <a:xfrm>
            <a:off x="2267744" y="2636912"/>
            <a:ext cx="6407150" cy="3455912"/>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But perhaps, now that you are raised to the high dignity of Queen of Heaven, you will forget us poor creatures?</a:t>
            </a:r>
          </a:p>
          <a:p>
            <a:pPr marL="0" indent="0" eaLnBrk="1" hangingPunct="1">
              <a:lnSpc>
                <a:spcPct val="90000"/>
              </a:lnSpc>
              <a:spcBef>
                <a:spcPts val="0"/>
              </a:spcBef>
              <a:spcAft>
                <a:spcPts val="1800"/>
              </a:spcAft>
              <a:buNone/>
              <a:defRPr/>
            </a:pPr>
            <a:r>
              <a:rPr lang="en-AU" dirty="0" smtClean="0">
                <a:effectLst/>
                <a:cs typeface="Arial" charset="0"/>
              </a:rPr>
              <a:t>Ah, far be such a thought from our minds, for it would little become the great compassion that reigns in the Heart of Mary ever to forget such misery as ours.</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Peter Damian (1007-72)</a:t>
            </a: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quarter" idx="13"/>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ts val="0"/>
              </a:spcBef>
              <a:spcAft>
                <a:spcPts val="1800"/>
              </a:spcAft>
              <a:buNone/>
              <a:defRPr/>
            </a:pPr>
            <a:r>
              <a:rPr lang="en-AU" dirty="0" smtClean="0">
                <a:effectLst/>
                <a:cs typeface="Arial" charset="0"/>
              </a:rPr>
              <a:t>Even whilst living in this world, the heart of Mary was so filled with tenderness and compassion for men, that no one ever suffered so much for his own pains as Mary suffered for the pains of others.</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Jerome (342-420)</a:t>
            </a:r>
          </a:p>
          <a:p>
            <a:pPr marL="0" indent="0" eaLnBrk="1" hangingPunct="1">
              <a:lnSpc>
                <a:spcPct val="90000"/>
              </a:lnSpc>
              <a:spcBef>
                <a:spcPts val="0"/>
              </a:spcBef>
              <a:spcAft>
                <a:spcPts val="1800"/>
              </a:spcAft>
              <a:buNone/>
              <a:defRPr/>
            </a:pPr>
            <a:r>
              <a:rPr lang="en-AU" dirty="0" smtClean="0">
                <a:effectLst/>
                <a:cs typeface="Arial" charset="0"/>
              </a:rPr>
              <a:t>The Blessed Virgin has so merciful a heart, that she deserves not only to be called merciful, but mercy itself.</a:t>
            </a:r>
          </a:p>
          <a:p>
            <a:pPr marL="0" indent="0" algn="r" eaLnBrk="1" hangingPunct="1">
              <a:lnSpc>
                <a:spcPct val="90000"/>
              </a:lnSpc>
              <a:spcBef>
                <a:spcPts val="0"/>
              </a:spcBef>
              <a:spcAft>
                <a:spcPts val="1800"/>
              </a:spcAft>
              <a:buNone/>
              <a:defRPr/>
            </a:pPr>
            <a:r>
              <a:rPr lang="en-AU" sz="2000" dirty="0" smtClean="0">
                <a:solidFill>
                  <a:srgbClr val="FFC000"/>
                </a:solidFill>
                <a:effectLst/>
                <a:cs typeface="Arial" charset="0"/>
              </a:rPr>
              <a:t>St Leo the Great (d. 461)</a:t>
            </a:r>
          </a:p>
        </p:txBody>
      </p:sp>
      <p:sp>
        <p:nvSpPr>
          <p:cNvPr id="5" name="Text Placeholder 3"/>
          <p:cNvSpPr>
            <a:spLocks noGrp="1"/>
          </p:cNvSpPr>
          <p:nvPr>
            <p:ph type="body" sz="quarter" idx="17"/>
          </p:nvPr>
        </p:nvSpPr>
        <p:spPr/>
        <p:txBody>
          <a:bodyPr/>
          <a:lstStyle/>
          <a:p>
            <a:r>
              <a:rPr lang="en-AU" dirty="0" smtClean="0"/>
              <a:t>Sayings and quotes on Mary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1822</TotalTime>
  <Words>1969</Words>
  <Application>Microsoft Office PowerPoint</Application>
  <PresentationFormat>On-screen Show (4:3)</PresentationFormat>
  <Paragraphs>445</Paragraphs>
  <Slides>108</Slides>
  <Notes>103</Notes>
  <HiddenSlides>0</HiddenSlides>
  <MMClips>1</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1. The Resurrection</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Angelo Abela</dc:creator>
  <cp:lastModifiedBy>Joseph Micallef</cp:lastModifiedBy>
  <cp:revision>147</cp:revision>
  <dcterms:created xsi:type="dcterms:W3CDTF">2008-05-11T01:18:57Z</dcterms:created>
  <dcterms:modified xsi:type="dcterms:W3CDTF">2015-03-04T05:55:18Z</dcterms:modified>
</cp:coreProperties>
</file>